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9EC45-38E8-42DC-AE68-778CB00BA198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93B57-AA3B-4C38-87BD-96D7A27508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8902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058051-3460-45CF-996C-280B0F8D789C}" type="slidenum">
              <a:rPr altLang="zh-CN">
                <a:solidFill>
                  <a:prstClr val="black"/>
                </a:solidFill>
              </a:rPr>
              <a:pPr/>
              <a:t>1</a:t>
            </a:fld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111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18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5712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454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541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1736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751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5890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47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153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609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445EC-8C97-4472-8161-40B637DFD3DE}" type="datetimeFigureOut">
              <a:rPr lang="zh-CN" altLang="en-US" smtClean="0"/>
              <a:pPr/>
              <a:t>2012-3-4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8FDC-8FCE-44C0-AB70-173AE43EB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0976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80" name="Group 236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6381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6382" name="Rectangle 238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sp>
        <p:nvSpPr>
          <p:cNvPr id="6258" name="Text Box 114"/>
          <p:cNvSpPr txBox="1">
            <a:spLocks noChangeArrowheads="1"/>
          </p:cNvSpPr>
          <p:nvPr/>
        </p:nvSpPr>
        <p:spPr bwMode="gray">
          <a:xfrm>
            <a:off x="760413" y="1555750"/>
            <a:ext cx="1174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Outlook</a:t>
            </a:r>
          </a:p>
        </p:txBody>
      </p:sp>
      <p:sp>
        <p:nvSpPr>
          <p:cNvPr id="6259" name="Text Box 115"/>
          <p:cNvSpPr txBox="1">
            <a:spLocks noChangeArrowheads="1"/>
          </p:cNvSpPr>
          <p:nvPr/>
        </p:nvSpPr>
        <p:spPr bwMode="gray">
          <a:xfrm>
            <a:off x="2228850" y="1555750"/>
            <a:ext cx="1444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One Note</a:t>
            </a:r>
          </a:p>
        </p:txBody>
      </p:sp>
      <p:sp>
        <p:nvSpPr>
          <p:cNvPr id="6260" name="Text Box 116"/>
          <p:cNvSpPr txBox="1">
            <a:spLocks noChangeArrowheads="1"/>
          </p:cNvSpPr>
          <p:nvPr/>
        </p:nvSpPr>
        <p:spPr bwMode="gray">
          <a:xfrm>
            <a:off x="4041775" y="1555750"/>
            <a:ext cx="969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Word</a:t>
            </a:r>
          </a:p>
        </p:txBody>
      </p:sp>
      <p:grpSp>
        <p:nvGrpSpPr>
          <p:cNvPr id="6330" name="Group 186"/>
          <p:cNvGrpSpPr>
            <a:grpSpLocks/>
          </p:cNvGrpSpPr>
          <p:nvPr/>
        </p:nvGrpSpPr>
        <p:grpSpPr bwMode="auto">
          <a:xfrm>
            <a:off x="2393950" y="3865563"/>
            <a:ext cx="1219200" cy="1189037"/>
            <a:chOff x="1508" y="2435"/>
            <a:chExt cx="768" cy="749"/>
          </a:xfrm>
        </p:grpSpPr>
        <p:pic>
          <p:nvPicPr>
            <p:cNvPr id="6273" name="Picture 1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508" y="2435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27" name="Freeform 183"/>
            <p:cNvSpPr>
              <a:spLocks/>
            </p:cNvSpPr>
            <p:nvPr/>
          </p:nvSpPr>
          <p:spPr bwMode="gray">
            <a:xfrm>
              <a:off x="1532" y="2457"/>
              <a:ext cx="611" cy="611"/>
            </a:xfrm>
            <a:custGeom>
              <a:avLst/>
              <a:gdLst>
                <a:gd name="T0" fmla="*/ 0 w 416"/>
                <a:gd name="T1" fmla="*/ 416 h 416"/>
                <a:gd name="T2" fmla="*/ 0 w 416"/>
                <a:gd name="T3" fmla="*/ 201 h 416"/>
                <a:gd name="T4" fmla="*/ 186 w 416"/>
                <a:gd name="T5" fmla="*/ 0 h 416"/>
                <a:gd name="T6" fmla="*/ 416 w 416"/>
                <a:gd name="T7" fmla="*/ 0 h 416"/>
                <a:gd name="T8" fmla="*/ 416 w 416"/>
                <a:gd name="T9" fmla="*/ 416 h 416"/>
                <a:gd name="T10" fmla="*/ 0 w 416"/>
                <a:gd name="T11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6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6" y="0"/>
                    <a:pt x="416" y="0"/>
                  </a:cubicBezTo>
                  <a:cubicBezTo>
                    <a:pt x="416" y="416"/>
                    <a:pt x="416" y="416"/>
                    <a:pt x="416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5D2D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16" name="Freeform 72"/>
            <p:cNvSpPr>
              <a:spLocks noEditPoints="1"/>
            </p:cNvSpPr>
            <p:nvPr/>
          </p:nvSpPr>
          <p:spPr bwMode="gray">
            <a:xfrm>
              <a:off x="1548" y="2473"/>
              <a:ext cx="579" cy="580"/>
            </a:xfrm>
            <a:custGeom>
              <a:avLst/>
              <a:gdLst>
                <a:gd name="T0" fmla="*/ 178 w 394"/>
                <a:gd name="T1" fmla="*/ 0 h 395"/>
                <a:gd name="T2" fmla="*/ 0 w 394"/>
                <a:gd name="T3" fmla="*/ 191 h 395"/>
                <a:gd name="T4" fmla="*/ 0 w 394"/>
                <a:gd name="T5" fmla="*/ 394 h 395"/>
                <a:gd name="T6" fmla="*/ 394 w 394"/>
                <a:gd name="T7" fmla="*/ 395 h 395"/>
                <a:gd name="T8" fmla="*/ 394 w 394"/>
                <a:gd name="T9" fmla="*/ 0 h 395"/>
                <a:gd name="T10" fmla="*/ 178 w 394"/>
                <a:gd name="T11" fmla="*/ 0 h 395"/>
                <a:gd name="T12" fmla="*/ 28 w 394"/>
                <a:gd name="T13" fmla="*/ 191 h 395"/>
                <a:gd name="T14" fmla="*/ 178 w 394"/>
                <a:gd name="T15" fmla="*/ 29 h 395"/>
                <a:gd name="T16" fmla="*/ 366 w 394"/>
                <a:gd name="T17" fmla="*/ 29 h 395"/>
                <a:gd name="T18" fmla="*/ 366 w 394"/>
                <a:gd name="T19" fmla="*/ 366 h 395"/>
                <a:gd name="T20" fmla="*/ 28 w 394"/>
                <a:gd name="T21" fmla="*/ 366 h 395"/>
                <a:gd name="T22" fmla="*/ 28 w 394"/>
                <a:gd name="T23" fmla="*/ 19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6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8" y="29"/>
                    <a:pt x="178" y="29"/>
                  </a:cubicBezTo>
                  <a:cubicBezTo>
                    <a:pt x="178" y="29"/>
                    <a:pt x="341" y="29"/>
                    <a:pt x="366" y="29"/>
                  </a:cubicBezTo>
                  <a:cubicBezTo>
                    <a:pt x="366" y="54"/>
                    <a:pt x="366" y="341"/>
                    <a:pt x="366" y="366"/>
                  </a:cubicBezTo>
                  <a:cubicBezTo>
                    <a:pt x="340" y="366"/>
                    <a:pt x="54" y="366"/>
                    <a:pt x="28" y="366"/>
                  </a:cubicBezTo>
                  <a:cubicBezTo>
                    <a:pt x="28" y="342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17" name="Freeform 73"/>
            <p:cNvSpPr>
              <a:spLocks/>
            </p:cNvSpPr>
            <p:nvPr/>
          </p:nvSpPr>
          <p:spPr bwMode="gray">
            <a:xfrm>
              <a:off x="1568" y="2493"/>
              <a:ext cx="538" cy="362"/>
            </a:xfrm>
            <a:custGeom>
              <a:avLst/>
              <a:gdLst>
                <a:gd name="T0" fmla="*/ 164 w 366"/>
                <a:gd name="T1" fmla="*/ 0 h 246"/>
                <a:gd name="T2" fmla="*/ 0 w 366"/>
                <a:gd name="T3" fmla="*/ 177 h 246"/>
                <a:gd name="T4" fmla="*/ 0 w 366"/>
                <a:gd name="T5" fmla="*/ 246 h 246"/>
                <a:gd name="T6" fmla="*/ 366 w 366"/>
                <a:gd name="T7" fmla="*/ 152 h 246"/>
                <a:gd name="T8" fmla="*/ 366 w 366"/>
                <a:gd name="T9" fmla="*/ 0 h 246"/>
                <a:gd name="T10" fmla="*/ 164 w 366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2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5B4DD"/>
                </a:gs>
                <a:gs pos="100000">
                  <a:srgbClr val="7E5AB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18" name="Freeform 74"/>
            <p:cNvSpPr>
              <a:spLocks/>
            </p:cNvSpPr>
            <p:nvPr/>
          </p:nvSpPr>
          <p:spPr bwMode="gray">
            <a:xfrm>
              <a:off x="1568" y="2715"/>
              <a:ext cx="538" cy="316"/>
            </a:xfrm>
            <a:custGeom>
              <a:avLst/>
              <a:gdLst>
                <a:gd name="T0" fmla="*/ 0 w 366"/>
                <a:gd name="T1" fmla="*/ 214 h 215"/>
                <a:gd name="T2" fmla="*/ 366 w 366"/>
                <a:gd name="T3" fmla="*/ 215 h 215"/>
                <a:gd name="T4" fmla="*/ 366 w 366"/>
                <a:gd name="T5" fmla="*/ 0 h 215"/>
                <a:gd name="T6" fmla="*/ 0 w 366"/>
                <a:gd name="T7" fmla="*/ 94 h 215"/>
                <a:gd name="T8" fmla="*/ 0 w 366"/>
                <a:gd name="T9" fmla="*/ 2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15">
                  <a:moveTo>
                    <a:pt x="0" y="214"/>
                  </a:moveTo>
                  <a:cubicBezTo>
                    <a:pt x="366" y="215"/>
                    <a:pt x="366" y="215"/>
                    <a:pt x="366" y="215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244" y="0"/>
                    <a:pt x="84" y="61"/>
                    <a:pt x="0" y="94"/>
                  </a:cubicBezTo>
                  <a:cubicBezTo>
                    <a:pt x="0" y="150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6840B7"/>
                </a:gs>
                <a:gs pos="100000">
                  <a:srgbClr val="977FE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271" name="Picture 12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31" y="2508"/>
              <a:ext cx="645" cy="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28" name="Freeform 184"/>
            <p:cNvSpPr>
              <a:spLocks/>
            </p:cNvSpPr>
            <p:nvPr/>
          </p:nvSpPr>
          <p:spPr bwMode="gray">
            <a:xfrm>
              <a:off x="1655" y="2531"/>
              <a:ext cx="570" cy="599"/>
            </a:xfrm>
            <a:custGeom>
              <a:avLst/>
              <a:gdLst>
                <a:gd name="T0" fmla="*/ 0 w 916"/>
                <a:gd name="T1" fmla="*/ 173 h 962"/>
                <a:gd name="T2" fmla="*/ 238 w 916"/>
                <a:gd name="T3" fmla="*/ 0 h 962"/>
                <a:gd name="T4" fmla="*/ 425 w 916"/>
                <a:gd name="T5" fmla="*/ 187 h 962"/>
                <a:gd name="T6" fmla="*/ 314 w 916"/>
                <a:gd name="T7" fmla="*/ 187 h 962"/>
                <a:gd name="T8" fmla="*/ 309 w 916"/>
                <a:gd name="T9" fmla="*/ 272 h 962"/>
                <a:gd name="T10" fmla="*/ 822 w 916"/>
                <a:gd name="T11" fmla="*/ 324 h 962"/>
                <a:gd name="T12" fmla="*/ 774 w 916"/>
                <a:gd name="T13" fmla="*/ 742 h 962"/>
                <a:gd name="T14" fmla="*/ 916 w 916"/>
                <a:gd name="T15" fmla="*/ 763 h 962"/>
                <a:gd name="T16" fmla="*/ 637 w 916"/>
                <a:gd name="T17" fmla="*/ 962 h 962"/>
                <a:gd name="T18" fmla="*/ 418 w 916"/>
                <a:gd name="T19" fmla="*/ 707 h 962"/>
                <a:gd name="T20" fmla="*/ 538 w 916"/>
                <a:gd name="T21" fmla="*/ 709 h 962"/>
                <a:gd name="T22" fmla="*/ 555 w 916"/>
                <a:gd name="T23" fmla="*/ 622 h 962"/>
                <a:gd name="T24" fmla="*/ 59 w 916"/>
                <a:gd name="T25" fmla="*/ 570 h 962"/>
                <a:gd name="T26" fmla="*/ 106 w 916"/>
                <a:gd name="T27" fmla="*/ 178 h 962"/>
                <a:gd name="T28" fmla="*/ 0 w 916"/>
                <a:gd name="T29" fmla="*/ 173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6" h="962">
                  <a:moveTo>
                    <a:pt x="0" y="173"/>
                  </a:moveTo>
                  <a:lnTo>
                    <a:pt x="238" y="0"/>
                  </a:lnTo>
                  <a:lnTo>
                    <a:pt x="425" y="187"/>
                  </a:lnTo>
                  <a:lnTo>
                    <a:pt x="314" y="187"/>
                  </a:lnTo>
                  <a:lnTo>
                    <a:pt x="309" y="272"/>
                  </a:lnTo>
                  <a:lnTo>
                    <a:pt x="822" y="324"/>
                  </a:lnTo>
                  <a:lnTo>
                    <a:pt x="774" y="742"/>
                  </a:lnTo>
                  <a:lnTo>
                    <a:pt x="916" y="763"/>
                  </a:lnTo>
                  <a:lnTo>
                    <a:pt x="637" y="962"/>
                  </a:lnTo>
                  <a:lnTo>
                    <a:pt x="418" y="707"/>
                  </a:lnTo>
                  <a:lnTo>
                    <a:pt x="538" y="709"/>
                  </a:lnTo>
                  <a:lnTo>
                    <a:pt x="555" y="622"/>
                  </a:lnTo>
                  <a:lnTo>
                    <a:pt x="59" y="570"/>
                  </a:lnTo>
                  <a:lnTo>
                    <a:pt x="106" y="17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0" name="Freeform 76"/>
            <p:cNvSpPr>
              <a:spLocks/>
            </p:cNvSpPr>
            <p:nvPr/>
          </p:nvSpPr>
          <p:spPr bwMode="gray">
            <a:xfrm>
              <a:off x="1754" y="2753"/>
              <a:ext cx="342" cy="117"/>
            </a:xfrm>
            <a:custGeom>
              <a:avLst/>
              <a:gdLst>
                <a:gd name="T0" fmla="*/ 0 w 550"/>
                <a:gd name="T1" fmla="*/ 132 h 187"/>
                <a:gd name="T2" fmla="*/ 16 w 550"/>
                <a:gd name="T3" fmla="*/ 0 h 187"/>
                <a:gd name="T4" fmla="*/ 550 w 550"/>
                <a:gd name="T5" fmla="*/ 47 h 187"/>
                <a:gd name="T6" fmla="*/ 529 w 550"/>
                <a:gd name="T7" fmla="*/ 187 h 187"/>
                <a:gd name="T8" fmla="*/ 0 w 550"/>
                <a:gd name="T9" fmla="*/ 1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187">
                  <a:moveTo>
                    <a:pt x="0" y="132"/>
                  </a:moveTo>
                  <a:lnTo>
                    <a:pt x="16" y="0"/>
                  </a:lnTo>
                  <a:lnTo>
                    <a:pt x="550" y="47"/>
                  </a:lnTo>
                  <a:lnTo>
                    <a:pt x="529" y="187"/>
                  </a:lnTo>
                  <a:lnTo>
                    <a:pt x="0" y="132"/>
                  </a:lnTo>
                  <a:close/>
                </a:path>
              </a:pathLst>
            </a:custGeom>
            <a:gradFill rotWithShape="1">
              <a:gsLst>
                <a:gs pos="0">
                  <a:srgbClr val="B69FE6"/>
                </a:gs>
                <a:gs pos="100000">
                  <a:srgbClr val="49189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261" name="Text Box 117"/>
          <p:cNvSpPr txBox="1">
            <a:spLocks noChangeArrowheads="1"/>
          </p:cNvSpPr>
          <p:nvPr/>
        </p:nvSpPr>
        <p:spPr bwMode="gray">
          <a:xfrm>
            <a:off x="5373688" y="1555750"/>
            <a:ext cx="1441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PowerPoint</a:t>
            </a:r>
          </a:p>
        </p:txBody>
      </p:sp>
      <p:sp>
        <p:nvSpPr>
          <p:cNvPr id="6262" name="Text Box 118"/>
          <p:cNvSpPr txBox="1">
            <a:spLocks noChangeArrowheads="1"/>
          </p:cNvSpPr>
          <p:nvPr/>
        </p:nvSpPr>
        <p:spPr bwMode="gray">
          <a:xfrm>
            <a:off x="7099300" y="1555750"/>
            <a:ext cx="116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Publisher</a:t>
            </a:r>
          </a:p>
        </p:txBody>
      </p:sp>
      <p:sp>
        <p:nvSpPr>
          <p:cNvPr id="6263" name="Text Box 119"/>
          <p:cNvSpPr txBox="1">
            <a:spLocks noChangeArrowheads="1"/>
          </p:cNvSpPr>
          <p:nvPr/>
        </p:nvSpPr>
        <p:spPr bwMode="gray">
          <a:xfrm>
            <a:off x="863600" y="5160963"/>
            <a:ext cx="969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/>
            </a:r>
            <a:br>
              <a:rPr lang="en-US" altLang="zh-CN" noProof="1">
                <a:solidFill>
                  <a:srgbClr val="000000"/>
                </a:solidFill>
              </a:rPr>
            </a:br>
            <a:r>
              <a:rPr lang="en-US" altLang="zh-CN" noProof="1">
                <a:solidFill>
                  <a:srgbClr val="000000"/>
                </a:solidFill>
              </a:rPr>
              <a:t>Access</a:t>
            </a:r>
          </a:p>
        </p:txBody>
      </p:sp>
      <p:sp>
        <p:nvSpPr>
          <p:cNvPr id="6264" name="Text Box 120"/>
          <p:cNvSpPr txBox="1">
            <a:spLocks noChangeArrowheads="1"/>
          </p:cNvSpPr>
          <p:nvPr/>
        </p:nvSpPr>
        <p:spPr bwMode="gray">
          <a:xfrm>
            <a:off x="2360613" y="5160963"/>
            <a:ext cx="1181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/>
            </a:r>
            <a:br>
              <a:rPr lang="en-US" altLang="zh-CN" noProof="1">
                <a:solidFill>
                  <a:srgbClr val="000000"/>
                </a:solidFill>
              </a:rPr>
            </a:br>
            <a:r>
              <a:rPr lang="en-US" altLang="zh-CN" noProof="1">
                <a:solidFill>
                  <a:srgbClr val="000000"/>
                </a:solidFill>
              </a:rPr>
              <a:t>InfoPath</a:t>
            </a:r>
          </a:p>
        </p:txBody>
      </p:sp>
      <p:sp>
        <p:nvSpPr>
          <p:cNvPr id="6265" name="Text Box 121"/>
          <p:cNvSpPr txBox="1">
            <a:spLocks noChangeArrowheads="1"/>
          </p:cNvSpPr>
          <p:nvPr/>
        </p:nvSpPr>
        <p:spPr bwMode="gray">
          <a:xfrm>
            <a:off x="4041775" y="5160963"/>
            <a:ext cx="969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/>
            </a:r>
            <a:br>
              <a:rPr lang="en-US" altLang="zh-CN" noProof="1">
                <a:solidFill>
                  <a:srgbClr val="000000"/>
                </a:solidFill>
              </a:rPr>
            </a:br>
            <a:r>
              <a:rPr lang="en-US" altLang="zh-CN" noProof="1">
                <a:solidFill>
                  <a:srgbClr val="000000"/>
                </a:solidFill>
              </a:rPr>
              <a:t>Groove</a:t>
            </a:r>
          </a:p>
        </p:txBody>
      </p:sp>
      <p:sp>
        <p:nvSpPr>
          <p:cNvPr id="6266" name="Text Box 122"/>
          <p:cNvSpPr txBox="1">
            <a:spLocks noChangeArrowheads="1"/>
          </p:cNvSpPr>
          <p:nvPr/>
        </p:nvSpPr>
        <p:spPr bwMode="gray">
          <a:xfrm>
            <a:off x="5610225" y="5160963"/>
            <a:ext cx="969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/>
            </a:r>
            <a:br>
              <a:rPr lang="en-US" altLang="zh-CN" noProof="1">
                <a:solidFill>
                  <a:srgbClr val="000000"/>
                </a:solidFill>
              </a:rPr>
            </a:br>
            <a:r>
              <a:rPr lang="en-US" altLang="zh-CN" noProof="1">
                <a:solidFill>
                  <a:srgbClr val="000000"/>
                </a:solidFill>
              </a:rPr>
              <a:t>Excel</a:t>
            </a:r>
          </a:p>
        </p:txBody>
      </p:sp>
      <p:sp>
        <p:nvSpPr>
          <p:cNvPr id="6267" name="Text Box 123"/>
          <p:cNvSpPr txBox="1">
            <a:spLocks noChangeArrowheads="1"/>
          </p:cNvSpPr>
          <p:nvPr/>
        </p:nvSpPr>
        <p:spPr bwMode="gray">
          <a:xfrm>
            <a:off x="6905625" y="5160963"/>
            <a:ext cx="154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</a:rPr>
              <a:t>SharePoint Designer</a:t>
            </a:r>
          </a:p>
        </p:txBody>
      </p:sp>
      <p:grpSp>
        <p:nvGrpSpPr>
          <p:cNvPr id="6322" name="Group 178"/>
          <p:cNvGrpSpPr>
            <a:grpSpLocks/>
          </p:cNvGrpSpPr>
          <p:nvPr/>
        </p:nvGrpSpPr>
        <p:grpSpPr bwMode="auto">
          <a:xfrm>
            <a:off x="3994150" y="3863975"/>
            <a:ext cx="1174750" cy="1184275"/>
            <a:chOff x="2516" y="2434"/>
            <a:chExt cx="740" cy="746"/>
          </a:xfrm>
        </p:grpSpPr>
        <p:pic>
          <p:nvPicPr>
            <p:cNvPr id="6319" name="Picture 17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16" y="2434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21" name="Freeform 177"/>
            <p:cNvSpPr>
              <a:spLocks/>
            </p:cNvSpPr>
            <p:nvPr/>
          </p:nvSpPr>
          <p:spPr bwMode="gray">
            <a:xfrm>
              <a:off x="2539" y="2457"/>
              <a:ext cx="610" cy="612"/>
            </a:xfrm>
            <a:custGeom>
              <a:avLst/>
              <a:gdLst>
                <a:gd name="T0" fmla="*/ 0 w 415"/>
                <a:gd name="T1" fmla="*/ 416 h 416"/>
                <a:gd name="T2" fmla="*/ 0 w 415"/>
                <a:gd name="T3" fmla="*/ 201 h 416"/>
                <a:gd name="T4" fmla="*/ 186 w 415"/>
                <a:gd name="T5" fmla="*/ 0 h 416"/>
                <a:gd name="T6" fmla="*/ 415 w 415"/>
                <a:gd name="T7" fmla="*/ 0 h 416"/>
                <a:gd name="T8" fmla="*/ 415 w 415"/>
                <a:gd name="T9" fmla="*/ 416 h 416"/>
                <a:gd name="T10" fmla="*/ 0 w 415"/>
                <a:gd name="T11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6"/>
                    <a:pt x="415" y="416"/>
                    <a:pt x="415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91AA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3" name="Freeform 79"/>
            <p:cNvSpPr>
              <a:spLocks noEditPoints="1"/>
            </p:cNvSpPr>
            <p:nvPr/>
          </p:nvSpPr>
          <p:spPr bwMode="gray">
            <a:xfrm>
              <a:off x="2555" y="2474"/>
              <a:ext cx="577" cy="580"/>
            </a:xfrm>
            <a:custGeom>
              <a:avLst/>
              <a:gdLst>
                <a:gd name="T0" fmla="*/ 178 w 393"/>
                <a:gd name="T1" fmla="*/ 0 h 395"/>
                <a:gd name="T2" fmla="*/ 0 w 393"/>
                <a:gd name="T3" fmla="*/ 191 h 395"/>
                <a:gd name="T4" fmla="*/ 0 w 393"/>
                <a:gd name="T5" fmla="*/ 394 h 395"/>
                <a:gd name="T6" fmla="*/ 393 w 393"/>
                <a:gd name="T7" fmla="*/ 395 h 395"/>
                <a:gd name="T8" fmla="*/ 393 w 393"/>
                <a:gd name="T9" fmla="*/ 0 h 395"/>
                <a:gd name="T10" fmla="*/ 178 w 393"/>
                <a:gd name="T11" fmla="*/ 0 h 395"/>
                <a:gd name="T12" fmla="*/ 28 w 393"/>
                <a:gd name="T13" fmla="*/ 191 h 395"/>
                <a:gd name="T14" fmla="*/ 178 w 393"/>
                <a:gd name="T15" fmla="*/ 28 h 395"/>
                <a:gd name="T16" fmla="*/ 365 w 393"/>
                <a:gd name="T17" fmla="*/ 28 h 395"/>
                <a:gd name="T18" fmla="*/ 365 w 393"/>
                <a:gd name="T19" fmla="*/ 366 h 395"/>
                <a:gd name="T20" fmla="*/ 28 w 393"/>
                <a:gd name="T21" fmla="*/ 365 h 395"/>
                <a:gd name="T22" fmla="*/ 28 w 393"/>
                <a:gd name="T23" fmla="*/ 19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395">
                  <a:moveTo>
                    <a:pt x="178" y="0"/>
                  </a:moveTo>
                  <a:cubicBezTo>
                    <a:pt x="51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3" y="395"/>
                    <a:pt x="393" y="395"/>
                    <a:pt x="393" y="395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7" y="28"/>
                    <a:pt x="178" y="28"/>
                  </a:cubicBezTo>
                  <a:cubicBezTo>
                    <a:pt x="178" y="28"/>
                    <a:pt x="341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5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4" name="Freeform 80"/>
            <p:cNvSpPr>
              <a:spLocks/>
            </p:cNvSpPr>
            <p:nvPr/>
          </p:nvSpPr>
          <p:spPr bwMode="gray">
            <a:xfrm>
              <a:off x="2576" y="2494"/>
              <a:ext cx="536" cy="362"/>
            </a:xfrm>
            <a:custGeom>
              <a:avLst/>
              <a:gdLst>
                <a:gd name="T0" fmla="*/ 164 w 365"/>
                <a:gd name="T1" fmla="*/ 0 h 246"/>
                <a:gd name="T2" fmla="*/ 0 w 365"/>
                <a:gd name="T3" fmla="*/ 177 h 246"/>
                <a:gd name="T4" fmla="*/ 0 w 365"/>
                <a:gd name="T5" fmla="*/ 246 h 246"/>
                <a:gd name="T6" fmla="*/ 365 w 365"/>
                <a:gd name="T7" fmla="*/ 152 h 246"/>
                <a:gd name="T8" fmla="*/ 365 w 365"/>
                <a:gd name="T9" fmla="*/ 0 h 246"/>
                <a:gd name="T10" fmla="*/ 164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5" y="152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3DEBB"/>
                </a:gs>
                <a:gs pos="100000">
                  <a:srgbClr val="8EB15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5" name="Freeform 81"/>
            <p:cNvSpPr>
              <a:spLocks/>
            </p:cNvSpPr>
            <p:nvPr/>
          </p:nvSpPr>
          <p:spPr bwMode="gray">
            <a:xfrm>
              <a:off x="2576" y="2716"/>
              <a:ext cx="536" cy="316"/>
            </a:xfrm>
            <a:custGeom>
              <a:avLst/>
              <a:gdLst>
                <a:gd name="T0" fmla="*/ 0 w 365"/>
                <a:gd name="T1" fmla="*/ 215 h 215"/>
                <a:gd name="T2" fmla="*/ 365 w 365"/>
                <a:gd name="T3" fmla="*/ 215 h 215"/>
                <a:gd name="T4" fmla="*/ 365 w 365"/>
                <a:gd name="T5" fmla="*/ 1 h 215"/>
                <a:gd name="T6" fmla="*/ 0 w 365"/>
                <a:gd name="T7" fmla="*/ 95 h 215"/>
                <a:gd name="T8" fmla="*/ 0 w 36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5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7FA72F"/>
                </a:gs>
                <a:gs pos="100000">
                  <a:srgbClr val="99C44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317" name="Picture 17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65" y="2577"/>
              <a:ext cx="591" cy="6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316" name="Group 172"/>
            <p:cNvGrpSpPr>
              <a:grpSpLocks/>
            </p:cNvGrpSpPr>
            <p:nvPr/>
          </p:nvGrpSpPr>
          <p:grpSpPr bwMode="auto">
            <a:xfrm>
              <a:off x="2655" y="2563"/>
              <a:ext cx="546" cy="567"/>
              <a:chOff x="2655" y="2563"/>
              <a:chExt cx="546" cy="567"/>
            </a:xfrm>
          </p:grpSpPr>
          <p:sp>
            <p:nvSpPr>
              <p:cNvPr id="6226" name="Oval 82"/>
              <p:cNvSpPr>
                <a:spLocks noChangeArrowheads="1"/>
              </p:cNvSpPr>
              <p:nvPr/>
            </p:nvSpPr>
            <p:spPr bwMode="gray">
              <a:xfrm>
                <a:off x="2687" y="2603"/>
                <a:ext cx="500" cy="476"/>
              </a:xfrm>
              <a:prstGeom prst="ellipse">
                <a:avLst/>
              </a:prstGeom>
              <a:gradFill rotWithShape="1">
                <a:gsLst>
                  <a:gs pos="0">
                    <a:srgbClr val="99C444"/>
                  </a:gs>
                  <a:gs pos="100000">
                    <a:srgbClr val="609718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7" name="Oval 83"/>
              <p:cNvSpPr>
                <a:spLocks noChangeArrowheads="1"/>
              </p:cNvSpPr>
              <p:nvPr/>
            </p:nvSpPr>
            <p:spPr bwMode="gray">
              <a:xfrm>
                <a:off x="2777" y="2687"/>
                <a:ext cx="322" cy="308"/>
              </a:xfrm>
              <a:prstGeom prst="ellipse">
                <a:avLst/>
              </a:prstGeom>
              <a:noFill/>
              <a:ln w="603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8" name="Freeform 84"/>
              <p:cNvSpPr>
                <a:spLocks/>
              </p:cNvSpPr>
              <p:nvPr/>
            </p:nvSpPr>
            <p:spPr bwMode="gray">
              <a:xfrm>
                <a:off x="2655" y="2563"/>
                <a:ext cx="257" cy="222"/>
              </a:xfrm>
              <a:custGeom>
                <a:avLst/>
                <a:gdLst>
                  <a:gd name="T0" fmla="*/ 330 w 413"/>
                  <a:gd name="T1" fmla="*/ 357 h 357"/>
                  <a:gd name="T2" fmla="*/ 0 w 413"/>
                  <a:gd name="T3" fmla="*/ 244 h 357"/>
                  <a:gd name="T4" fmla="*/ 82 w 413"/>
                  <a:gd name="T5" fmla="*/ 0 h 357"/>
                  <a:gd name="T6" fmla="*/ 413 w 413"/>
                  <a:gd name="T7" fmla="*/ 114 h 357"/>
                  <a:gd name="T8" fmla="*/ 330 w 413"/>
                  <a:gd name="T9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57">
                    <a:moveTo>
                      <a:pt x="330" y="357"/>
                    </a:moveTo>
                    <a:lnTo>
                      <a:pt x="0" y="244"/>
                    </a:lnTo>
                    <a:lnTo>
                      <a:pt x="82" y="0"/>
                    </a:lnTo>
                    <a:lnTo>
                      <a:pt x="413" y="114"/>
                    </a:lnTo>
                    <a:lnTo>
                      <a:pt x="330" y="35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444"/>
                  </a:gs>
                  <a:gs pos="100000">
                    <a:srgbClr val="60971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0" name="Freeform 86"/>
              <p:cNvSpPr>
                <a:spLocks/>
              </p:cNvSpPr>
              <p:nvPr/>
            </p:nvSpPr>
            <p:spPr bwMode="gray">
              <a:xfrm>
                <a:off x="2690" y="2563"/>
                <a:ext cx="222" cy="121"/>
              </a:xfrm>
              <a:custGeom>
                <a:avLst/>
                <a:gdLst>
                  <a:gd name="T0" fmla="*/ 331 w 357"/>
                  <a:gd name="T1" fmla="*/ 194 h 194"/>
                  <a:gd name="T2" fmla="*/ 0 w 357"/>
                  <a:gd name="T3" fmla="*/ 81 h 194"/>
                  <a:gd name="T4" fmla="*/ 26 w 357"/>
                  <a:gd name="T5" fmla="*/ 0 h 194"/>
                  <a:gd name="T6" fmla="*/ 357 w 357"/>
                  <a:gd name="T7" fmla="*/ 114 h 194"/>
                  <a:gd name="T8" fmla="*/ 331 w 357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194">
                    <a:moveTo>
                      <a:pt x="331" y="194"/>
                    </a:moveTo>
                    <a:lnTo>
                      <a:pt x="0" y="81"/>
                    </a:lnTo>
                    <a:lnTo>
                      <a:pt x="26" y="0"/>
                    </a:lnTo>
                    <a:lnTo>
                      <a:pt x="357" y="114"/>
                    </a:lnTo>
                    <a:lnTo>
                      <a:pt x="331" y="194"/>
                    </a:lnTo>
                    <a:close/>
                  </a:path>
                </a:pathLst>
              </a:custGeom>
              <a:noFill/>
              <a:ln w="301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1" name="Freeform 87"/>
              <p:cNvSpPr>
                <a:spLocks/>
              </p:cNvSpPr>
              <p:nvPr/>
            </p:nvSpPr>
            <p:spPr bwMode="gray">
              <a:xfrm>
                <a:off x="2874" y="2849"/>
                <a:ext cx="327" cy="281"/>
              </a:xfrm>
              <a:custGeom>
                <a:avLst/>
                <a:gdLst>
                  <a:gd name="T0" fmla="*/ 421 w 527"/>
                  <a:gd name="T1" fmla="*/ 453 h 453"/>
                  <a:gd name="T2" fmla="*/ 0 w 527"/>
                  <a:gd name="T3" fmla="*/ 307 h 453"/>
                  <a:gd name="T4" fmla="*/ 107 w 527"/>
                  <a:gd name="T5" fmla="*/ 0 h 453"/>
                  <a:gd name="T6" fmla="*/ 527 w 527"/>
                  <a:gd name="T7" fmla="*/ 146 h 453"/>
                  <a:gd name="T8" fmla="*/ 421 w 527"/>
                  <a:gd name="T9" fmla="*/ 45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453">
                    <a:moveTo>
                      <a:pt x="421" y="453"/>
                    </a:moveTo>
                    <a:lnTo>
                      <a:pt x="0" y="307"/>
                    </a:lnTo>
                    <a:lnTo>
                      <a:pt x="107" y="0"/>
                    </a:lnTo>
                    <a:lnTo>
                      <a:pt x="527" y="146"/>
                    </a:lnTo>
                    <a:lnTo>
                      <a:pt x="421" y="45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444"/>
                  </a:gs>
                  <a:gs pos="100000">
                    <a:srgbClr val="609718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6796" dir="3806097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2" name="Freeform 88"/>
              <p:cNvSpPr>
                <a:spLocks/>
              </p:cNvSpPr>
              <p:nvPr/>
            </p:nvSpPr>
            <p:spPr bwMode="gray">
              <a:xfrm>
                <a:off x="2874" y="2913"/>
                <a:ext cx="306" cy="217"/>
              </a:xfrm>
              <a:custGeom>
                <a:avLst/>
                <a:gdLst>
                  <a:gd name="T0" fmla="*/ 421 w 492"/>
                  <a:gd name="T1" fmla="*/ 349 h 349"/>
                  <a:gd name="T2" fmla="*/ 0 w 492"/>
                  <a:gd name="T3" fmla="*/ 203 h 349"/>
                  <a:gd name="T4" fmla="*/ 71 w 492"/>
                  <a:gd name="T5" fmla="*/ 0 h 349"/>
                  <a:gd name="T6" fmla="*/ 492 w 492"/>
                  <a:gd name="T7" fmla="*/ 144 h 349"/>
                  <a:gd name="T8" fmla="*/ 421 w 492"/>
                  <a:gd name="T9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349">
                    <a:moveTo>
                      <a:pt x="421" y="349"/>
                    </a:moveTo>
                    <a:lnTo>
                      <a:pt x="0" y="203"/>
                    </a:lnTo>
                    <a:lnTo>
                      <a:pt x="71" y="0"/>
                    </a:lnTo>
                    <a:lnTo>
                      <a:pt x="492" y="144"/>
                    </a:lnTo>
                    <a:lnTo>
                      <a:pt x="421" y="349"/>
                    </a:lnTo>
                    <a:close/>
                  </a:path>
                </a:pathLst>
              </a:custGeom>
              <a:noFill/>
              <a:ln w="301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3" name="Freeform 89"/>
              <p:cNvSpPr>
                <a:spLocks/>
              </p:cNvSpPr>
              <p:nvPr/>
            </p:nvSpPr>
            <p:spPr bwMode="gray">
              <a:xfrm>
                <a:off x="2918" y="2849"/>
                <a:ext cx="283" cy="154"/>
              </a:xfrm>
              <a:custGeom>
                <a:avLst/>
                <a:gdLst>
                  <a:gd name="T0" fmla="*/ 421 w 456"/>
                  <a:gd name="T1" fmla="*/ 248 h 248"/>
                  <a:gd name="T2" fmla="*/ 0 w 456"/>
                  <a:gd name="T3" fmla="*/ 104 h 248"/>
                  <a:gd name="T4" fmla="*/ 36 w 456"/>
                  <a:gd name="T5" fmla="*/ 0 h 248"/>
                  <a:gd name="T6" fmla="*/ 456 w 456"/>
                  <a:gd name="T7" fmla="*/ 146 h 248"/>
                  <a:gd name="T8" fmla="*/ 421 w 456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248">
                    <a:moveTo>
                      <a:pt x="421" y="248"/>
                    </a:moveTo>
                    <a:lnTo>
                      <a:pt x="0" y="104"/>
                    </a:lnTo>
                    <a:lnTo>
                      <a:pt x="36" y="0"/>
                    </a:lnTo>
                    <a:lnTo>
                      <a:pt x="456" y="146"/>
                    </a:lnTo>
                    <a:lnTo>
                      <a:pt x="421" y="248"/>
                    </a:lnTo>
                    <a:close/>
                  </a:path>
                </a:pathLst>
              </a:custGeom>
              <a:noFill/>
              <a:ln w="301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9" name="Freeform 85"/>
              <p:cNvSpPr>
                <a:spLocks/>
              </p:cNvSpPr>
              <p:nvPr/>
            </p:nvSpPr>
            <p:spPr bwMode="gray">
              <a:xfrm>
                <a:off x="2655" y="2613"/>
                <a:ext cx="241" cy="172"/>
              </a:xfrm>
              <a:custGeom>
                <a:avLst/>
                <a:gdLst>
                  <a:gd name="T0" fmla="*/ 330 w 387"/>
                  <a:gd name="T1" fmla="*/ 276 h 276"/>
                  <a:gd name="T2" fmla="*/ 0 w 387"/>
                  <a:gd name="T3" fmla="*/ 163 h 276"/>
                  <a:gd name="T4" fmla="*/ 56 w 387"/>
                  <a:gd name="T5" fmla="*/ 0 h 276"/>
                  <a:gd name="T6" fmla="*/ 387 w 387"/>
                  <a:gd name="T7" fmla="*/ 113 h 276"/>
                  <a:gd name="T8" fmla="*/ 330 w 387"/>
                  <a:gd name="T9" fmla="*/ 276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276">
                    <a:moveTo>
                      <a:pt x="330" y="276"/>
                    </a:moveTo>
                    <a:lnTo>
                      <a:pt x="0" y="163"/>
                    </a:lnTo>
                    <a:lnTo>
                      <a:pt x="56" y="0"/>
                    </a:lnTo>
                    <a:lnTo>
                      <a:pt x="387" y="113"/>
                    </a:lnTo>
                    <a:lnTo>
                      <a:pt x="330" y="276"/>
                    </a:lnTo>
                    <a:close/>
                  </a:path>
                </a:pathLst>
              </a:custGeom>
              <a:noFill/>
              <a:ln w="301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335" name="Group 191"/>
          <p:cNvGrpSpPr>
            <a:grpSpLocks/>
          </p:cNvGrpSpPr>
          <p:nvPr/>
        </p:nvGrpSpPr>
        <p:grpSpPr bwMode="auto">
          <a:xfrm>
            <a:off x="828675" y="3862388"/>
            <a:ext cx="1163638" cy="1122362"/>
            <a:chOff x="522" y="2433"/>
            <a:chExt cx="733" cy="707"/>
          </a:xfrm>
        </p:grpSpPr>
        <p:pic>
          <p:nvPicPr>
            <p:cNvPr id="6278" name="Picture 1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2" y="2433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33" name="Freeform 189"/>
            <p:cNvSpPr>
              <a:spLocks/>
            </p:cNvSpPr>
            <p:nvPr/>
          </p:nvSpPr>
          <p:spPr bwMode="gray">
            <a:xfrm>
              <a:off x="546" y="2457"/>
              <a:ext cx="609" cy="610"/>
            </a:xfrm>
            <a:custGeom>
              <a:avLst/>
              <a:gdLst>
                <a:gd name="T0" fmla="*/ 0 w 415"/>
                <a:gd name="T1" fmla="*/ 415 h 415"/>
                <a:gd name="T2" fmla="*/ 0 w 415"/>
                <a:gd name="T3" fmla="*/ 200 h 415"/>
                <a:gd name="T4" fmla="*/ 186 w 415"/>
                <a:gd name="T5" fmla="*/ 0 h 415"/>
                <a:gd name="T6" fmla="*/ 415 w 415"/>
                <a:gd name="T7" fmla="*/ 0 h 415"/>
                <a:gd name="T8" fmla="*/ 415 w 415"/>
                <a:gd name="T9" fmla="*/ 415 h 415"/>
                <a:gd name="T10" fmla="*/ 0 w 415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B96D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1" name="Freeform 7"/>
            <p:cNvSpPr>
              <a:spLocks noEditPoints="1"/>
            </p:cNvSpPr>
            <p:nvPr/>
          </p:nvSpPr>
          <p:spPr bwMode="gray">
            <a:xfrm>
              <a:off x="561" y="2473"/>
              <a:ext cx="578" cy="579"/>
            </a:xfrm>
            <a:custGeom>
              <a:avLst/>
              <a:gdLst>
                <a:gd name="T0" fmla="*/ 178 w 394"/>
                <a:gd name="T1" fmla="*/ 0 h 394"/>
                <a:gd name="T2" fmla="*/ 0 w 394"/>
                <a:gd name="T3" fmla="*/ 190 h 394"/>
                <a:gd name="T4" fmla="*/ 0 w 394"/>
                <a:gd name="T5" fmla="*/ 393 h 394"/>
                <a:gd name="T6" fmla="*/ 394 w 394"/>
                <a:gd name="T7" fmla="*/ 394 h 394"/>
                <a:gd name="T8" fmla="*/ 394 w 394"/>
                <a:gd name="T9" fmla="*/ 0 h 394"/>
                <a:gd name="T10" fmla="*/ 178 w 394"/>
                <a:gd name="T11" fmla="*/ 0 h 394"/>
                <a:gd name="T12" fmla="*/ 29 w 394"/>
                <a:gd name="T13" fmla="*/ 190 h 394"/>
                <a:gd name="T14" fmla="*/ 178 w 394"/>
                <a:gd name="T15" fmla="*/ 28 h 394"/>
                <a:gd name="T16" fmla="*/ 366 w 394"/>
                <a:gd name="T17" fmla="*/ 28 h 394"/>
                <a:gd name="T18" fmla="*/ 366 w 394"/>
                <a:gd name="T19" fmla="*/ 366 h 394"/>
                <a:gd name="T20" fmla="*/ 29 w 394"/>
                <a:gd name="T21" fmla="*/ 365 h 394"/>
                <a:gd name="T22" fmla="*/ 29 w 394"/>
                <a:gd name="T23" fmla="*/ 19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4">
                  <a:moveTo>
                    <a:pt x="178" y="0"/>
                  </a:moveTo>
                  <a:cubicBezTo>
                    <a:pt x="52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4" y="394"/>
                    <a:pt x="394" y="394"/>
                    <a:pt x="394" y="394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9" y="190"/>
                  </a:moveTo>
                  <a:cubicBezTo>
                    <a:pt x="29" y="71"/>
                    <a:pt x="68" y="28"/>
                    <a:pt x="178" y="28"/>
                  </a:cubicBezTo>
                  <a:cubicBezTo>
                    <a:pt x="178" y="28"/>
                    <a:pt x="341" y="28"/>
                    <a:pt x="366" y="28"/>
                  </a:cubicBezTo>
                  <a:cubicBezTo>
                    <a:pt x="366" y="53"/>
                    <a:pt x="366" y="341"/>
                    <a:pt x="366" y="366"/>
                  </a:cubicBezTo>
                  <a:cubicBezTo>
                    <a:pt x="341" y="366"/>
                    <a:pt x="54" y="365"/>
                    <a:pt x="29" y="365"/>
                  </a:cubicBezTo>
                  <a:cubicBezTo>
                    <a:pt x="29" y="341"/>
                    <a:pt x="29" y="190"/>
                    <a:pt x="29" y="1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gray">
            <a:xfrm>
              <a:off x="582" y="2494"/>
              <a:ext cx="537" cy="361"/>
            </a:xfrm>
            <a:custGeom>
              <a:avLst/>
              <a:gdLst>
                <a:gd name="T0" fmla="*/ 163 w 365"/>
                <a:gd name="T1" fmla="*/ 0 h 246"/>
                <a:gd name="T2" fmla="*/ 0 w 365"/>
                <a:gd name="T3" fmla="*/ 176 h 246"/>
                <a:gd name="T4" fmla="*/ 0 w 365"/>
                <a:gd name="T5" fmla="*/ 246 h 246"/>
                <a:gd name="T6" fmla="*/ 365 w 365"/>
                <a:gd name="T7" fmla="*/ 151 h 246"/>
                <a:gd name="T8" fmla="*/ 365 w 365"/>
                <a:gd name="T9" fmla="*/ 0 h 246"/>
                <a:gd name="T10" fmla="*/ 163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3" y="0"/>
                  </a:moveTo>
                  <a:cubicBezTo>
                    <a:pt x="42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3" y="212"/>
                    <a:pt x="243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C9D7"/>
                </a:gs>
                <a:gs pos="100000">
                  <a:srgbClr val="BA6B9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gray">
            <a:xfrm>
              <a:off x="582" y="2714"/>
              <a:ext cx="537" cy="316"/>
            </a:xfrm>
            <a:custGeom>
              <a:avLst/>
              <a:gdLst>
                <a:gd name="T0" fmla="*/ 0 w 365"/>
                <a:gd name="T1" fmla="*/ 214 h 215"/>
                <a:gd name="T2" fmla="*/ 365 w 365"/>
                <a:gd name="T3" fmla="*/ 215 h 215"/>
                <a:gd name="T4" fmla="*/ 365 w 365"/>
                <a:gd name="T5" fmla="*/ 0 h 215"/>
                <a:gd name="T6" fmla="*/ 0 w 365"/>
                <a:gd name="T7" fmla="*/ 95 h 215"/>
                <a:gd name="T8" fmla="*/ 0 w 365"/>
                <a:gd name="T9" fmla="*/ 2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3" y="0"/>
                    <a:pt x="83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AB4A78"/>
                </a:gs>
                <a:gs pos="100000">
                  <a:srgbClr val="BB658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276" name="Picture 13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10" y="2552"/>
              <a:ext cx="645" cy="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32" name="Freeform 188"/>
            <p:cNvSpPr>
              <a:spLocks noEditPoints="1"/>
            </p:cNvSpPr>
            <p:nvPr/>
          </p:nvSpPr>
          <p:spPr bwMode="gray">
            <a:xfrm>
              <a:off x="633" y="2555"/>
              <a:ext cx="588" cy="531"/>
            </a:xfrm>
            <a:custGeom>
              <a:avLst/>
              <a:gdLst>
                <a:gd name="T0" fmla="*/ 326 w 400"/>
                <a:gd name="T1" fmla="*/ 31 h 361"/>
                <a:gd name="T2" fmla="*/ 160 w 400"/>
                <a:gd name="T3" fmla="*/ 53 h 361"/>
                <a:gd name="T4" fmla="*/ 130 w 400"/>
                <a:gd name="T5" fmla="*/ 160 h 361"/>
                <a:gd name="T6" fmla="*/ 0 w 400"/>
                <a:gd name="T7" fmla="*/ 311 h 361"/>
                <a:gd name="T8" fmla="*/ 0 w 400"/>
                <a:gd name="T9" fmla="*/ 361 h 361"/>
                <a:gd name="T10" fmla="*/ 76 w 400"/>
                <a:gd name="T11" fmla="*/ 361 h 361"/>
                <a:gd name="T12" fmla="*/ 76 w 400"/>
                <a:gd name="T13" fmla="*/ 300 h 361"/>
                <a:gd name="T14" fmla="*/ 142 w 400"/>
                <a:gd name="T15" fmla="*/ 298 h 361"/>
                <a:gd name="T16" fmla="*/ 142 w 400"/>
                <a:gd name="T17" fmla="*/ 251 h 361"/>
                <a:gd name="T18" fmla="*/ 199 w 400"/>
                <a:gd name="T19" fmla="*/ 253 h 361"/>
                <a:gd name="T20" fmla="*/ 223 w 400"/>
                <a:gd name="T21" fmla="*/ 222 h 361"/>
                <a:gd name="T22" fmla="*/ 368 w 400"/>
                <a:gd name="T23" fmla="*/ 173 h 361"/>
                <a:gd name="T24" fmla="*/ 326 w 400"/>
                <a:gd name="T25" fmla="*/ 31 h 361"/>
                <a:gd name="T26" fmla="*/ 283 w 400"/>
                <a:gd name="T27" fmla="*/ 107 h 361"/>
                <a:gd name="T28" fmla="*/ 251 w 400"/>
                <a:gd name="T29" fmla="*/ 80 h 361"/>
                <a:gd name="T30" fmla="*/ 283 w 400"/>
                <a:gd name="T31" fmla="*/ 52 h 361"/>
                <a:gd name="T32" fmla="*/ 316 w 400"/>
                <a:gd name="T33" fmla="*/ 80 h 361"/>
                <a:gd name="T34" fmla="*/ 283 w 400"/>
                <a:gd name="T35" fmla="*/ 10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361">
                  <a:moveTo>
                    <a:pt x="326" y="31"/>
                  </a:moveTo>
                  <a:cubicBezTo>
                    <a:pt x="273" y="0"/>
                    <a:pt x="203" y="11"/>
                    <a:pt x="160" y="53"/>
                  </a:cubicBezTo>
                  <a:cubicBezTo>
                    <a:pt x="117" y="97"/>
                    <a:pt x="137" y="144"/>
                    <a:pt x="130" y="16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76" y="361"/>
                    <a:pt x="76" y="361"/>
                    <a:pt x="76" y="361"/>
                  </a:cubicBezTo>
                  <a:cubicBezTo>
                    <a:pt x="76" y="300"/>
                    <a:pt x="76" y="300"/>
                    <a:pt x="76" y="300"/>
                  </a:cubicBezTo>
                  <a:cubicBezTo>
                    <a:pt x="142" y="298"/>
                    <a:pt x="142" y="298"/>
                    <a:pt x="142" y="298"/>
                  </a:cubicBezTo>
                  <a:cubicBezTo>
                    <a:pt x="142" y="251"/>
                    <a:pt x="142" y="251"/>
                    <a:pt x="142" y="251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88" y="237"/>
                    <a:pt x="338" y="213"/>
                    <a:pt x="368" y="173"/>
                  </a:cubicBezTo>
                  <a:cubicBezTo>
                    <a:pt x="400" y="129"/>
                    <a:pt x="386" y="66"/>
                    <a:pt x="326" y="31"/>
                  </a:cubicBezTo>
                  <a:close/>
                  <a:moveTo>
                    <a:pt x="283" y="107"/>
                  </a:moveTo>
                  <a:cubicBezTo>
                    <a:pt x="265" y="107"/>
                    <a:pt x="251" y="95"/>
                    <a:pt x="251" y="80"/>
                  </a:cubicBezTo>
                  <a:cubicBezTo>
                    <a:pt x="251" y="64"/>
                    <a:pt x="265" y="52"/>
                    <a:pt x="283" y="52"/>
                  </a:cubicBezTo>
                  <a:cubicBezTo>
                    <a:pt x="301" y="52"/>
                    <a:pt x="316" y="64"/>
                    <a:pt x="316" y="80"/>
                  </a:cubicBezTo>
                  <a:cubicBezTo>
                    <a:pt x="316" y="95"/>
                    <a:pt x="301" y="107"/>
                    <a:pt x="283" y="107"/>
                  </a:cubicBezTo>
                  <a:close/>
                </a:path>
              </a:pathLst>
            </a:custGeom>
            <a:solidFill>
              <a:srgbClr val="5A0E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5" name="Freeform 11"/>
            <p:cNvSpPr>
              <a:spLocks noEditPoints="1"/>
            </p:cNvSpPr>
            <p:nvPr/>
          </p:nvSpPr>
          <p:spPr bwMode="gray">
            <a:xfrm>
              <a:off x="631" y="2538"/>
              <a:ext cx="588" cy="529"/>
            </a:xfrm>
            <a:custGeom>
              <a:avLst/>
              <a:gdLst>
                <a:gd name="T0" fmla="*/ 326 w 400"/>
                <a:gd name="T1" fmla="*/ 31 h 360"/>
                <a:gd name="T2" fmla="*/ 160 w 400"/>
                <a:gd name="T3" fmla="*/ 53 h 360"/>
                <a:gd name="T4" fmla="*/ 130 w 400"/>
                <a:gd name="T5" fmla="*/ 160 h 360"/>
                <a:gd name="T6" fmla="*/ 0 w 400"/>
                <a:gd name="T7" fmla="*/ 310 h 360"/>
                <a:gd name="T8" fmla="*/ 0 w 400"/>
                <a:gd name="T9" fmla="*/ 360 h 360"/>
                <a:gd name="T10" fmla="*/ 76 w 400"/>
                <a:gd name="T11" fmla="*/ 360 h 360"/>
                <a:gd name="T12" fmla="*/ 76 w 400"/>
                <a:gd name="T13" fmla="*/ 300 h 360"/>
                <a:gd name="T14" fmla="*/ 142 w 400"/>
                <a:gd name="T15" fmla="*/ 298 h 360"/>
                <a:gd name="T16" fmla="*/ 142 w 400"/>
                <a:gd name="T17" fmla="*/ 250 h 360"/>
                <a:gd name="T18" fmla="*/ 199 w 400"/>
                <a:gd name="T19" fmla="*/ 252 h 360"/>
                <a:gd name="T20" fmla="*/ 223 w 400"/>
                <a:gd name="T21" fmla="*/ 221 h 360"/>
                <a:gd name="T22" fmla="*/ 368 w 400"/>
                <a:gd name="T23" fmla="*/ 172 h 360"/>
                <a:gd name="T24" fmla="*/ 326 w 400"/>
                <a:gd name="T25" fmla="*/ 31 h 360"/>
                <a:gd name="T26" fmla="*/ 283 w 400"/>
                <a:gd name="T27" fmla="*/ 107 h 360"/>
                <a:gd name="T28" fmla="*/ 251 w 400"/>
                <a:gd name="T29" fmla="*/ 79 h 360"/>
                <a:gd name="T30" fmla="*/ 283 w 400"/>
                <a:gd name="T31" fmla="*/ 52 h 360"/>
                <a:gd name="T32" fmla="*/ 316 w 400"/>
                <a:gd name="T33" fmla="*/ 79 h 360"/>
                <a:gd name="T34" fmla="*/ 283 w 400"/>
                <a:gd name="T35" fmla="*/ 10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360">
                  <a:moveTo>
                    <a:pt x="326" y="31"/>
                  </a:moveTo>
                  <a:cubicBezTo>
                    <a:pt x="273" y="0"/>
                    <a:pt x="203" y="10"/>
                    <a:pt x="160" y="53"/>
                  </a:cubicBezTo>
                  <a:cubicBezTo>
                    <a:pt x="117" y="97"/>
                    <a:pt x="137" y="143"/>
                    <a:pt x="130" y="16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76" y="360"/>
                    <a:pt x="76" y="360"/>
                    <a:pt x="76" y="360"/>
                  </a:cubicBezTo>
                  <a:cubicBezTo>
                    <a:pt x="76" y="300"/>
                    <a:pt x="76" y="300"/>
                    <a:pt x="76" y="300"/>
                  </a:cubicBezTo>
                  <a:cubicBezTo>
                    <a:pt x="142" y="298"/>
                    <a:pt x="142" y="298"/>
                    <a:pt x="142" y="298"/>
                  </a:cubicBezTo>
                  <a:cubicBezTo>
                    <a:pt x="142" y="250"/>
                    <a:pt x="142" y="250"/>
                    <a:pt x="142" y="250"/>
                  </a:cubicBezTo>
                  <a:cubicBezTo>
                    <a:pt x="199" y="252"/>
                    <a:pt x="199" y="252"/>
                    <a:pt x="199" y="252"/>
                  </a:cubicBezTo>
                  <a:cubicBezTo>
                    <a:pt x="223" y="221"/>
                    <a:pt x="223" y="221"/>
                    <a:pt x="223" y="221"/>
                  </a:cubicBezTo>
                  <a:cubicBezTo>
                    <a:pt x="288" y="237"/>
                    <a:pt x="338" y="212"/>
                    <a:pt x="368" y="172"/>
                  </a:cubicBezTo>
                  <a:cubicBezTo>
                    <a:pt x="400" y="129"/>
                    <a:pt x="386" y="65"/>
                    <a:pt x="326" y="31"/>
                  </a:cubicBezTo>
                  <a:close/>
                  <a:moveTo>
                    <a:pt x="283" y="107"/>
                  </a:moveTo>
                  <a:cubicBezTo>
                    <a:pt x="265" y="107"/>
                    <a:pt x="251" y="94"/>
                    <a:pt x="251" y="79"/>
                  </a:cubicBezTo>
                  <a:cubicBezTo>
                    <a:pt x="251" y="64"/>
                    <a:pt x="265" y="52"/>
                    <a:pt x="283" y="52"/>
                  </a:cubicBezTo>
                  <a:cubicBezTo>
                    <a:pt x="301" y="52"/>
                    <a:pt x="316" y="64"/>
                    <a:pt x="316" y="79"/>
                  </a:cubicBezTo>
                  <a:cubicBezTo>
                    <a:pt x="316" y="94"/>
                    <a:pt x="301" y="107"/>
                    <a:pt x="28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340" name="Group 196"/>
          <p:cNvGrpSpPr>
            <a:grpSpLocks/>
          </p:cNvGrpSpPr>
          <p:nvPr/>
        </p:nvGrpSpPr>
        <p:grpSpPr bwMode="auto">
          <a:xfrm>
            <a:off x="5540375" y="3863975"/>
            <a:ext cx="1243013" cy="1166813"/>
            <a:chOff x="3490" y="2434"/>
            <a:chExt cx="783" cy="735"/>
          </a:xfrm>
        </p:grpSpPr>
        <p:pic>
          <p:nvPicPr>
            <p:cNvPr id="6336" name="Picture 19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490" y="2434"/>
              <a:ext cx="687" cy="6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35" name="Freeform 91"/>
            <p:cNvSpPr>
              <a:spLocks/>
            </p:cNvSpPr>
            <p:nvPr/>
          </p:nvSpPr>
          <p:spPr bwMode="gray">
            <a:xfrm>
              <a:off x="3514" y="2457"/>
              <a:ext cx="610" cy="609"/>
            </a:xfrm>
            <a:custGeom>
              <a:avLst/>
              <a:gdLst>
                <a:gd name="T0" fmla="*/ 0 w 415"/>
                <a:gd name="T1" fmla="*/ 415 h 415"/>
                <a:gd name="T2" fmla="*/ 0 w 415"/>
                <a:gd name="T3" fmla="*/ 200 h 415"/>
                <a:gd name="T4" fmla="*/ 186 w 415"/>
                <a:gd name="T5" fmla="*/ 0 h 415"/>
                <a:gd name="T6" fmla="*/ 415 w 415"/>
                <a:gd name="T7" fmla="*/ 0 h 415"/>
                <a:gd name="T8" fmla="*/ 415 w 415"/>
                <a:gd name="T9" fmla="*/ 415 h 415"/>
                <a:gd name="T10" fmla="*/ 0 w 415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6ABE3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36" name="Freeform 92"/>
            <p:cNvSpPr>
              <a:spLocks noEditPoints="1"/>
            </p:cNvSpPr>
            <p:nvPr/>
          </p:nvSpPr>
          <p:spPr bwMode="gray">
            <a:xfrm>
              <a:off x="3530" y="2473"/>
              <a:ext cx="578" cy="579"/>
            </a:xfrm>
            <a:custGeom>
              <a:avLst/>
              <a:gdLst>
                <a:gd name="T0" fmla="*/ 178 w 393"/>
                <a:gd name="T1" fmla="*/ 0 h 394"/>
                <a:gd name="T2" fmla="*/ 0 w 393"/>
                <a:gd name="T3" fmla="*/ 190 h 394"/>
                <a:gd name="T4" fmla="*/ 0 w 393"/>
                <a:gd name="T5" fmla="*/ 393 h 394"/>
                <a:gd name="T6" fmla="*/ 393 w 393"/>
                <a:gd name="T7" fmla="*/ 394 h 394"/>
                <a:gd name="T8" fmla="*/ 393 w 393"/>
                <a:gd name="T9" fmla="*/ 0 h 394"/>
                <a:gd name="T10" fmla="*/ 178 w 393"/>
                <a:gd name="T11" fmla="*/ 0 h 394"/>
                <a:gd name="T12" fmla="*/ 28 w 393"/>
                <a:gd name="T13" fmla="*/ 190 h 394"/>
                <a:gd name="T14" fmla="*/ 178 w 393"/>
                <a:gd name="T15" fmla="*/ 28 h 394"/>
                <a:gd name="T16" fmla="*/ 365 w 393"/>
                <a:gd name="T17" fmla="*/ 28 h 394"/>
                <a:gd name="T18" fmla="*/ 365 w 393"/>
                <a:gd name="T19" fmla="*/ 366 h 394"/>
                <a:gd name="T20" fmla="*/ 28 w 393"/>
                <a:gd name="T21" fmla="*/ 365 h 394"/>
                <a:gd name="T22" fmla="*/ 28 w 393"/>
                <a:gd name="T23" fmla="*/ 19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394">
                  <a:moveTo>
                    <a:pt x="178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3" y="394"/>
                    <a:pt x="393" y="394"/>
                    <a:pt x="393" y="394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8" y="0"/>
                  </a:lnTo>
                  <a:close/>
                  <a:moveTo>
                    <a:pt x="28" y="190"/>
                  </a:moveTo>
                  <a:cubicBezTo>
                    <a:pt x="28" y="70"/>
                    <a:pt x="67" y="28"/>
                    <a:pt x="178" y="28"/>
                  </a:cubicBezTo>
                  <a:cubicBezTo>
                    <a:pt x="178" y="28"/>
                    <a:pt x="341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37" name="Freeform 93"/>
            <p:cNvSpPr>
              <a:spLocks/>
            </p:cNvSpPr>
            <p:nvPr/>
          </p:nvSpPr>
          <p:spPr bwMode="gray">
            <a:xfrm>
              <a:off x="3551" y="2493"/>
              <a:ext cx="536" cy="362"/>
            </a:xfrm>
            <a:custGeom>
              <a:avLst/>
              <a:gdLst>
                <a:gd name="T0" fmla="*/ 164 w 365"/>
                <a:gd name="T1" fmla="*/ 0 h 246"/>
                <a:gd name="T2" fmla="*/ 0 w 365"/>
                <a:gd name="T3" fmla="*/ 176 h 246"/>
                <a:gd name="T4" fmla="*/ 0 w 365"/>
                <a:gd name="T5" fmla="*/ 246 h 246"/>
                <a:gd name="T6" fmla="*/ 365 w 365"/>
                <a:gd name="T7" fmla="*/ 151 h 246"/>
                <a:gd name="T8" fmla="*/ 365 w 365"/>
                <a:gd name="T9" fmla="*/ 0 h 246"/>
                <a:gd name="T10" fmla="*/ 164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4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E9E2"/>
                </a:gs>
                <a:gs pos="100000">
                  <a:srgbClr val="6D955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38" name="Freeform 94"/>
            <p:cNvSpPr>
              <a:spLocks/>
            </p:cNvSpPr>
            <p:nvPr/>
          </p:nvSpPr>
          <p:spPr bwMode="gray">
            <a:xfrm>
              <a:off x="3551" y="2715"/>
              <a:ext cx="536" cy="316"/>
            </a:xfrm>
            <a:custGeom>
              <a:avLst/>
              <a:gdLst>
                <a:gd name="T0" fmla="*/ 0 w 365"/>
                <a:gd name="T1" fmla="*/ 214 h 215"/>
                <a:gd name="T2" fmla="*/ 365 w 365"/>
                <a:gd name="T3" fmla="*/ 215 h 215"/>
                <a:gd name="T4" fmla="*/ 365 w 365"/>
                <a:gd name="T5" fmla="*/ 0 h 215"/>
                <a:gd name="T6" fmla="*/ 0 w 365"/>
                <a:gd name="T7" fmla="*/ 95 h 215"/>
                <a:gd name="T8" fmla="*/ 0 w 365"/>
                <a:gd name="T9" fmla="*/ 2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4" y="61"/>
                    <a:pt x="0" y="95"/>
                  </a:cubicBezTo>
                  <a:cubicBezTo>
                    <a:pt x="0" y="150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487F28"/>
                </a:gs>
                <a:gs pos="100000">
                  <a:srgbClr val="528C3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338" name="Picture 19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39" y="2570"/>
              <a:ext cx="734" cy="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39" name="Freeform 95"/>
            <p:cNvSpPr>
              <a:spLocks/>
            </p:cNvSpPr>
            <p:nvPr/>
          </p:nvSpPr>
          <p:spPr bwMode="gray">
            <a:xfrm>
              <a:off x="3564" y="2593"/>
              <a:ext cx="655" cy="523"/>
            </a:xfrm>
            <a:custGeom>
              <a:avLst/>
              <a:gdLst>
                <a:gd name="T0" fmla="*/ 989 w 1053"/>
                <a:gd name="T1" fmla="*/ 841 h 841"/>
                <a:gd name="T2" fmla="*/ 0 w 1053"/>
                <a:gd name="T3" fmla="*/ 707 h 841"/>
                <a:gd name="T4" fmla="*/ 144 w 1053"/>
                <a:gd name="T5" fmla="*/ 0 h 841"/>
                <a:gd name="T6" fmla="*/ 1053 w 1053"/>
                <a:gd name="T7" fmla="*/ 60 h 841"/>
                <a:gd name="T8" fmla="*/ 989 w 1053"/>
                <a:gd name="T9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" h="841">
                  <a:moveTo>
                    <a:pt x="989" y="841"/>
                  </a:moveTo>
                  <a:lnTo>
                    <a:pt x="0" y="707"/>
                  </a:lnTo>
                  <a:lnTo>
                    <a:pt x="144" y="0"/>
                  </a:lnTo>
                  <a:lnTo>
                    <a:pt x="1053" y="60"/>
                  </a:lnTo>
                  <a:lnTo>
                    <a:pt x="989" y="8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0" name="Rectangle 96"/>
            <p:cNvSpPr>
              <a:spLocks noChangeArrowheads="1"/>
            </p:cNvSpPr>
            <p:nvPr/>
          </p:nvSpPr>
          <p:spPr bwMode="gray">
            <a:xfrm>
              <a:off x="3969" y="2883"/>
              <a:ext cx="1" cy="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1" name="Freeform 97"/>
            <p:cNvSpPr>
              <a:spLocks/>
            </p:cNvSpPr>
            <p:nvPr/>
          </p:nvSpPr>
          <p:spPr bwMode="gray">
            <a:xfrm>
              <a:off x="3691" y="2648"/>
              <a:ext cx="278" cy="235"/>
            </a:xfrm>
            <a:custGeom>
              <a:avLst/>
              <a:gdLst>
                <a:gd name="T0" fmla="*/ 293 w 448"/>
                <a:gd name="T1" fmla="*/ 187 h 378"/>
                <a:gd name="T2" fmla="*/ 151 w 448"/>
                <a:gd name="T3" fmla="*/ 12 h 378"/>
                <a:gd name="T4" fmla="*/ 0 w 448"/>
                <a:gd name="T5" fmla="*/ 0 h 378"/>
                <a:gd name="T6" fmla="*/ 137 w 448"/>
                <a:gd name="T7" fmla="*/ 175 h 378"/>
                <a:gd name="T8" fmla="*/ 137 w 448"/>
                <a:gd name="T9" fmla="*/ 175 h 378"/>
                <a:gd name="T10" fmla="*/ 281 w 448"/>
                <a:gd name="T11" fmla="*/ 361 h 378"/>
                <a:gd name="T12" fmla="*/ 448 w 448"/>
                <a:gd name="T13" fmla="*/ 378 h 378"/>
                <a:gd name="T14" fmla="*/ 290 w 448"/>
                <a:gd name="T15" fmla="*/ 187 h 378"/>
                <a:gd name="T16" fmla="*/ 293 w 448"/>
                <a:gd name="T17" fmla="*/ 18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378">
                  <a:moveTo>
                    <a:pt x="293" y="187"/>
                  </a:moveTo>
                  <a:lnTo>
                    <a:pt x="151" y="12"/>
                  </a:lnTo>
                  <a:lnTo>
                    <a:pt x="0" y="0"/>
                  </a:lnTo>
                  <a:lnTo>
                    <a:pt x="137" y="175"/>
                  </a:lnTo>
                  <a:lnTo>
                    <a:pt x="281" y="361"/>
                  </a:lnTo>
                  <a:lnTo>
                    <a:pt x="448" y="378"/>
                  </a:lnTo>
                  <a:lnTo>
                    <a:pt x="290" y="187"/>
                  </a:lnTo>
                  <a:lnTo>
                    <a:pt x="293" y="187"/>
                  </a:lnTo>
                  <a:close/>
                </a:path>
              </a:pathLst>
            </a:custGeom>
            <a:gradFill rotWithShape="1">
              <a:gsLst>
                <a:gs pos="0">
                  <a:srgbClr val="6F9B35"/>
                </a:gs>
                <a:gs pos="100000">
                  <a:srgbClr val="25561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2" name="Freeform 98"/>
            <p:cNvSpPr>
              <a:spLocks noEditPoints="1"/>
            </p:cNvSpPr>
            <p:nvPr/>
          </p:nvSpPr>
          <p:spPr bwMode="gray">
            <a:xfrm>
              <a:off x="3626" y="2655"/>
              <a:ext cx="549" cy="386"/>
            </a:xfrm>
            <a:custGeom>
              <a:avLst/>
              <a:gdLst>
                <a:gd name="T0" fmla="*/ 642 w 883"/>
                <a:gd name="T1" fmla="*/ 21 h 621"/>
                <a:gd name="T2" fmla="*/ 626 w 883"/>
                <a:gd name="T3" fmla="*/ 151 h 621"/>
                <a:gd name="T4" fmla="*/ 871 w 883"/>
                <a:gd name="T5" fmla="*/ 172 h 621"/>
                <a:gd name="T6" fmla="*/ 883 w 883"/>
                <a:gd name="T7" fmla="*/ 37 h 621"/>
                <a:gd name="T8" fmla="*/ 642 w 883"/>
                <a:gd name="T9" fmla="*/ 21 h 621"/>
                <a:gd name="T10" fmla="*/ 600 w 883"/>
                <a:gd name="T11" fmla="*/ 363 h 621"/>
                <a:gd name="T12" fmla="*/ 852 w 883"/>
                <a:gd name="T13" fmla="*/ 389 h 621"/>
                <a:gd name="T14" fmla="*/ 864 w 883"/>
                <a:gd name="T15" fmla="*/ 248 h 621"/>
                <a:gd name="T16" fmla="*/ 616 w 883"/>
                <a:gd name="T17" fmla="*/ 226 h 621"/>
                <a:gd name="T18" fmla="*/ 600 w 883"/>
                <a:gd name="T19" fmla="*/ 363 h 621"/>
                <a:gd name="T20" fmla="*/ 574 w 883"/>
                <a:gd name="T21" fmla="*/ 588 h 621"/>
                <a:gd name="T22" fmla="*/ 831 w 883"/>
                <a:gd name="T23" fmla="*/ 621 h 621"/>
                <a:gd name="T24" fmla="*/ 845 w 883"/>
                <a:gd name="T25" fmla="*/ 470 h 621"/>
                <a:gd name="T26" fmla="*/ 590 w 883"/>
                <a:gd name="T27" fmla="*/ 441 h 621"/>
                <a:gd name="T28" fmla="*/ 574 w 883"/>
                <a:gd name="T29" fmla="*/ 588 h 621"/>
                <a:gd name="T30" fmla="*/ 278 w 883"/>
                <a:gd name="T31" fmla="*/ 550 h 621"/>
                <a:gd name="T32" fmla="*/ 524 w 883"/>
                <a:gd name="T33" fmla="*/ 581 h 621"/>
                <a:gd name="T34" fmla="*/ 541 w 883"/>
                <a:gd name="T35" fmla="*/ 437 h 621"/>
                <a:gd name="T36" fmla="*/ 302 w 883"/>
                <a:gd name="T37" fmla="*/ 408 h 621"/>
                <a:gd name="T38" fmla="*/ 278 w 883"/>
                <a:gd name="T39" fmla="*/ 550 h 621"/>
                <a:gd name="T40" fmla="*/ 0 w 883"/>
                <a:gd name="T41" fmla="*/ 515 h 621"/>
                <a:gd name="T42" fmla="*/ 231 w 883"/>
                <a:gd name="T43" fmla="*/ 545 h 621"/>
                <a:gd name="T44" fmla="*/ 255 w 883"/>
                <a:gd name="T45" fmla="*/ 404 h 621"/>
                <a:gd name="T46" fmla="*/ 28 w 883"/>
                <a:gd name="T47" fmla="*/ 378 h 621"/>
                <a:gd name="T48" fmla="*/ 0 w 883"/>
                <a:gd name="T49" fmla="*/ 515 h 621"/>
                <a:gd name="T50" fmla="*/ 241 w 883"/>
                <a:gd name="T51" fmla="*/ 163 h 621"/>
                <a:gd name="T52" fmla="*/ 42 w 883"/>
                <a:gd name="T53" fmla="*/ 312 h 621"/>
                <a:gd name="T54" fmla="*/ 385 w 883"/>
                <a:gd name="T55" fmla="*/ 349 h 621"/>
                <a:gd name="T56" fmla="*/ 241 w 883"/>
                <a:gd name="T57" fmla="*/ 163 h 621"/>
                <a:gd name="T58" fmla="*/ 330 w 883"/>
                <a:gd name="T59" fmla="*/ 94 h 621"/>
                <a:gd name="T60" fmla="*/ 255 w 883"/>
                <a:gd name="T61" fmla="*/ 0 h 621"/>
                <a:gd name="T62" fmla="*/ 397 w 883"/>
                <a:gd name="T63" fmla="*/ 175 h 621"/>
                <a:gd name="T64" fmla="*/ 595 w 883"/>
                <a:gd name="T65" fmla="*/ 23 h 621"/>
                <a:gd name="T66" fmla="*/ 437 w 883"/>
                <a:gd name="T67" fmla="*/ 12 h 621"/>
                <a:gd name="T68" fmla="*/ 330 w 883"/>
                <a:gd name="T69" fmla="*/ 94 h 621"/>
                <a:gd name="T70" fmla="*/ 510 w 883"/>
                <a:gd name="T71" fmla="*/ 314 h 621"/>
                <a:gd name="T72" fmla="*/ 564 w 883"/>
                <a:gd name="T73" fmla="*/ 264 h 621"/>
                <a:gd name="T74" fmla="*/ 460 w 883"/>
                <a:gd name="T75" fmla="*/ 255 h 621"/>
                <a:gd name="T76" fmla="*/ 510 w 883"/>
                <a:gd name="T77" fmla="*/ 3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3" h="621">
                  <a:moveTo>
                    <a:pt x="642" y="21"/>
                  </a:moveTo>
                  <a:lnTo>
                    <a:pt x="626" y="151"/>
                  </a:lnTo>
                  <a:lnTo>
                    <a:pt x="871" y="172"/>
                  </a:lnTo>
                  <a:lnTo>
                    <a:pt x="883" y="37"/>
                  </a:lnTo>
                  <a:lnTo>
                    <a:pt x="642" y="21"/>
                  </a:lnTo>
                  <a:close/>
                  <a:moveTo>
                    <a:pt x="600" y="363"/>
                  </a:moveTo>
                  <a:lnTo>
                    <a:pt x="852" y="389"/>
                  </a:lnTo>
                  <a:lnTo>
                    <a:pt x="864" y="248"/>
                  </a:lnTo>
                  <a:lnTo>
                    <a:pt x="616" y="226"/>
                  </a:lnTo>
                  <a:lnTo>
                    <a:pt x="600" y="363"/>
                  </a:lnTo>
                  <a:close/>
                  <a:moveTo>
                    <a:pt x="574" y="588"/>
                  </a:moveTo>
                  <a:lnTo>
                    <a:pt x="831" y="621"/>
                  </a:lnTo>
                  <a:lnTo>
                    <a:pt x="845" y="470"/>
                  </a:lnTo>
                  <a:lnTo>
                    <a:pt x="590" y="441"/>
                  </a:lnTo>
                  <a:lnTo>
                    <a:pt x="574" y="588"/>
                  </a:lnTo>
                  <a:close/>
                  <a:moveTo>
                    <a:pt x="278" y="550"/>
                  </a:moveTo>
                  <a:lnTo>
                    <a:pt x="524" y="581"/>
                  </a:lnTo>
                  <a:lnTo>
                    <a:pt x="541" y="437"/>
                  </a:lnTo>
                  <a:lnTo>
                    <a:pt x="302" y="408"/>
                  </a:lnTo>
                  <a:lnTo>
                    <a:pt x="278" y="550"/>
                  </a:lnTo>
                  <a:close/>
                  <a:moveTo>
                    <a:pt x="0" y="515"/>
                  </a:moveTo>
                  <a:lnTo>
                    <a:pt x="231" y="545"/>
                  </a:lnTo>
                  <a:lnTo>
                    <a:pt x="255" y="404"/>
                  </a:lnTo>
                  <a:lnTo>
                    <a:pt x="28" y="378"/>
                  </a:lnTo>
                  <a:lnTo>
                    <a:pt x="0" y="515"/>
                  </a:lnTo>
                  <a:close/>
                  <a:moveTo>
                    <a:pt x="241" y="163"/>
                  </a:moveTo>
                  <a:lnTo>
                    <a:pt x="42" y="312"/>
                  </a:lnTo>
                  <a:lnTo>
                    <a:pt x="385" y="349"/>
                  </a:lnTo>
                  <a:lnTo>
                    <a:pt x="241" y="163"/>
                  </a:lnTo>
                  <a:close/>
                  <a:moveTo>
                    <a:pt x="330" y="94"/>
                  </a:moveTo>
                  <a:lnTo>
                    <a:pt x="255" y="0"/>
                  </a:lnTo>
                  <a:lnTo>
                    <a:pt x="397" y="175"/>
                  </a:lnTo>
                  <a:lnTo>
                    <a:pt x="595" y="23"/>
                  </a:lnTo>
                  <a:lnTo>
                    <a:pt x="437" y="12"/>
                  </a:lnTo>
                  <a:lnTo>
                    <a:pt x="330" y="94"/>
                  </a:lnTo>
                  <a:close/>
                  <a:moveTo>
                    <a:pt x="510" y="314"/>
                  </a:moveTo>
                  <a:lnTo>
                    <a:pt x="564" y="264"/>
                  </a:lnTo>
                  <a:lnTo>
                    <a:pt x="460" y="255"/>
                  </a:lnTo>
                  <a:lnTo>
                    <a:pt x="510" y="314"/>
                  </a:lnTo>
                  <a:close/>
                </a:path>
              </a:pathLst>
            </a:custGeom>
            <a:gradFill rotWithShape="1">
              <a:gsLst>
                <a:gs pos="0">
                  <a:srgbClr val="9CC179"/>
                </a:gs>
                <a:gs pos="100000">
                  <a:srgbClr val="649C6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345" name="Group 201"/>
          <p:cNvGrpSpPr>
            <a:grpSpLocks/>
          </p:cNvGrpSpPr>
          <p:nvPr/>
        </p:nvGrpSpPr>
        <p:grpSpPr bwMode="auto">
          <a:xfrm>
            <a:off x="7161213" y="3865563"/>
            <a:ext cx="1203325" cy="1182687"/>
            <a:chOff x="4511" y="2435"/>
            <a:chExt cx="758" cy="745"/>
          </a:xfrm>
        </p:grpSpPr>
        <p:pic>
          <p:nvPicPr>
            <p:cNvPr id="6341" name="Picture 19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511" y="2435"/>
              <a:ext cx="691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44" name="Freeform 100"/>
            <p:cNvSpPr>
              <a:spLocks/>
            </p:cNvSpPr>
            <p:nvPr/>
          </p:nvSpPr>
          <p:spPr bwMode="gray">
            <a:xfrm>
              <a:off x="4533" y="2457"/>
              <a:ext cx="611" cy="611"/>
            </a:xfrm>
            <a:custGeom>
              <a:avLst/>
              <a:gdLst>
                <a:gd name="T0" fmla="*/ 0 w 415"/>
                <a:gd name="T1" fmla="*/ 416 h 416"/>
                <a:gd name="T2" fmla="*/ 0 w 415"/>
                <a:gd name="T3" fmla="*/ 201 h 416"/>
                <a:gd name="T4" fmla="*/ 186 w 415"/>
                <a:gd name="T5" fmla="*/ 0 h 416"/>
                <a:gd name="T6" fmla="*/ 415 w 415"/>
                <a:gd name="T7" fmla="*/ 0 h 416"/>
                <a:gd name="T8" fmla="*/ 415 w 415"/>
                <a:gd name="T9" fmla="*/ 416 h 416"/>
                <a:gd name="T10" fmla="*/ 0 w 415"/>
                <a:gd name="T11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6"/>
                    <a:pt x="415" y="416"/>
                    <a:pt x="415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5557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5" name="Freeform 101"/>
            <p:cNvSpPr>
              <a:spLocks noEditPoints="1"/>
            </p:cNvSpPr>
            <p:nvPr/>
          </p:nvSpPr>
          <p:spPr bwMode="gray">
            <a:xfrm>
              <a:off x="4550" y="2473"/>
              <a:ext cx="579" cy="580"/>
            </a:xfrm>
            <a:custGeom>
              <a:avLst/>
              <a:gdLst>
                <a:gd name="T0" fmla="*/ 178 w 394"/>
                <a:gd name="T1" fmla="*/ 0 h 395"/>
                <a:gd name="T2" fmla="*/ 0 w 394"/>
                <a:gd name="T3" fmla="*/ 191 h 395"/>
                <a:gd name="T4" fmla="*/ 0 w 394"/>
                <a:gd name="T5" fmla="*/ 394 h 395"/>
                <a:gd name="T6" fmla="*/ 394 w 394"/>
                <a:gd name="T7" fmla="*/ 395 h 395"/>
                <a:gd name="T8" fmla="*/ 394 w 394"/>
                <a:gd name="T9" fmla="*/ 0 h 395"/>
                <a:gd name="T10" fmla="*/ 178 w 394"/>
                <a:gd name="T11" fmla="*/ 0 h 395"/>
                <a:gd name="T12" fmla="*/ 28 w 394"/>
                <a:gd name="T13" fmla="*/ 191 h 395"/>
                <a:gd name="T14" fmla="*/ 178 w 394"/>
                <a:gd name="T15" fmla="*/ 29 h 395"/>
                <a:gd name="T16" fmla="*/ 365 w 394"/>
                <a:gd name="T17" fmla="*/ 29 h 395"/>
                <a:gd name="T18" fmla="*/ 365 w 394"/>
                <a:gd name="T19" fmla="*/ 366 h 395"/>
                <a:gd name="T20" fmla="*/ 28 w 394"/>
                <a:gd name="T21" fmla="*/ 365 h 395"/>
                <a:gd name="T22" fmla="*/ 28 w 394"/>
                <a:gd name="T23" fmla="*/ 19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7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5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6" name="Freeform 102"/>
            <p:cNvSpPr>
              <a:spLocks/>
            </p:cNvSpPr>
            <p:nvPr/>
          </p:nvSpPr>
          <p:spPr bwMode="gray">
            <a:xfrm>
              <a:off x="4570" y="2494"/>
              <a:ext cx="537" cy="361"/>
            </a:xfrm>
            <a:custGeom>
              <a:avLst/>
              <a:gdLst>
                <a:gd name="T0" fmla="*/ 164 w 365"/>
                <a:gd name="T1" fmla="*/ 0 h 246"/>
                <a:gd name="T2" fmla="*/ 0 w 365"/>
                <a:gd name="T3" fmla="*/ 177 h 246"/>
                <a:gd name="T4" fmla="*/ 0 w 365"/>
                <a:gd name="T5" fmla="*/ 246 h 246"/>
                <a:gd name="T6" fmla="*/ 365 w 365"/>
                <a:gd name="T7" fmla="*/ 152 h 246"/>
                <a:gd name="T8" fmla="*/ 365 w 365"/>
                <a:gd name="T9" fmla="*/ 0 h 246"/>
                <a:gd name="T10" fmla="*/ 164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5" y="152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0E0F3"/>
                </a:gs>
                <a:gs pos="100000">
                  <a:srgbClr val="7B78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7" name="Freeform 103"/>
            <p:cNvSpPr>
              <a:spLocks/>
            </p:cNvSpPr>
            <p:nvPr/>
          </p:nvSpPr>
          <p:spPr bwMode="gray">
            <a:xfrm>
              <a:off x="4570" y="2715"/>
              <a:ext cx="537" cy="316"/>
            </a:xfrm>
            <a:custGeom>
              <a:avLst/>
              <a:gdLst>
                <a:gd name="T0" fmla="*/ 0 w 365"/>
                <a:gd name="T1" fmla="*/ 215 h 215"/>
                <a:gd name="T2" fmla="*/ 365 w 365"/>
                <a:gd name="T3" fmla="*/ 215 h 215"/>
                <a:gd name="T4" fmla="*/ 365 w 365"/>
                <a:gd name="T5" fmla="*/ 1 h 215"/>
                <a:gd name="T6" fmla="*/ 0 w 365"/>
                <a:gd name="T7" fmla="*/ 95 h 215"/>
                <a:gd name="T8" fmla="*/ 0 w 36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5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4C4898"/>
                </a:gs>
                <a:gs pos="100000">
                  <a:srgbClr val="6567B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343" name="Picture 19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597" y="2531"/>
              <a:ext cx="672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48" name="Freeform 104"/>
            <p:cNvSpPr>
              <a:spLocks noEditPoints="1"/>
            </p:cNvSpPr>
            <p:nvPr/>
          </p:nvSpPr>
          <p:spPr bwMode="gray">
            <a:xfrm>
              <a:off x="4621" y="2555"/>
              <a:ext cx="593" cy="569"/>
            </a:xfrm>
            <a:custGeom>
              <a:avLst/>
              <a:gdLst>
                <a:gd name="T0" fmla="*/ 692 w 954"/>
                <a:gd name="T1" fmla="*/ 0 h 914"/>
                <a:gd name="T2" fmla="*/ 113 w 954"/>
                <a:gd name="T3" fmla="*/ 123 h 914"/>
                <a:gd name="T4" fmla="*/ 316 w 954"/>
                <a:gd name="T5" fmla="*/ 205 h 914"/>
                <a:gd name="T6" fmla="*/ 281 w 954"/>
                <a:gd name="T7" fmla="*/ 260 h 914"/>
                <a:gd name="T8" fmla="*/ 753 w 954"/>
                <a:gd name="T9" fmla="*/ 461 h 914"/>
                <a:gd name="T10" fmla="*/ 791 w 954"/>
                <a:gd name="T11" fmla="*/ 380 h 914"/>
                <a:gd name="T12" fmla="*/ 954 w 954"/>
                <a:gd name="T13" fmla="*/ 458 h 914"/>
                <a:gd name="T14" fmla="*/ 692 w 954"/>
                <a:gd name="T15" fmla="*/ 0 h 914"/>
                <a:gd name="T16" fmla="*/ 0 w 954"/>
                <a:gd name="T17" fmla="*/ 635 h 914"/>
                <a:gd name="T18" fmla="*/ 616 w 954"/>
                <a:gd name="T19" fmla="*/ 914 h 914"/>
                <a:gd name="T20" fmla="*/ 739 w 954"/>
                <a:gd name="T21" fmla="*/ 515 h 914"/>
                <a:gd name="T22" fmla="*/ 241 w 954"/>
                <a:gd name="T23" fmla="*/ 300 h 914"/>
                <a:gd name="T24" fmla="*/ 0 w 954"/>
                <a:gd name="T25" fmla="*/ 635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4" h="914">
                  <a:moveTo>
                    <a:pt x="692" y="0"/>
                  </a:moveTo>
                  <a:lnTo>
                    <a:pt x="113" y="123"/>
                  </a:lnTo>
                  <a:lnTo>
                    <a:pt x="316" y="205"/>
                  </a:lnTo>
                  <a:lnTo>
                    <a:pt x="281" y="260"/>
                  </a:lnTo>
                  <a:lnTo>
                    <a:pt x="753" y="461"/>
                  </a:lnTo>
                  <a:lnTo>
                    <a:pt x="791" y="380"/>
                  </a:lnTo>
                  <a:lnTo>
                    <a:pt x="954" y="458"/>
                  </a:lnTo>
                  <a:lnTo>
                    <a:pt x="692" y="0"/>
                  </a:lnTo>
                  <a:close/>
                  <a:moveTo>
                    <a:pt x="0" y="635"/>
                  </a:moveTo>
                  <a:lnTo>
                    <a:pt x="616" y="914"/>
                  </a:lnTo>
                  <a:lnTo>
                    <a:pt x="739" y="515"/>
                  </a:lnTo>
                  <a:lnTo>
                    <a:pt x="241" y="30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9" name="Freeform 105"/>
            <p:cNvSpPr>
              <a:spLocks/>
            </p:cNvSpPr>
            <p:nvPr/>
          </p:nvSpPr>
          <p:spPr bwMode="gray">
            <a:xfrm>
              <a:off x="4723" y="2796"/>
              <a:ext cx="166" cy="129"/>
            </a:xfrm>
            <a:custGeom>
              <a:avLst/>
              <a:gdLst>
                <a:gd name="T0" fmla="*/ 0 w 267"/>
                <a:gd name="T1" fmla="*/ 118 h 208"/>
                <a:gd name="T2" fmla="*/ 87 w 267"/>
                <a:gd name="T3" fmla="*/ 0 h 208"/>
                <a:gd name="T4" fmla="*/ 267 w 267"/>
                <a:gd name="T5" fmla="*/ 76 h 208"/>
                <a:gd name="T6" fmla="*/ 196 w 267"/>
                <a:gd name="T7" fmla="*/ 208 h 208"/>
                <a:gd name="T8" fmla="*/ 0 w 267"/>
                <a:gd name="T9" fmla="*/ 11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08">
                  <a:moveTo>
                    <a:pt x="0" y="118"/>
                  </a:moveTo>
                  <a:lnTo>
                    <a:pt x="87" y="0"/>
                  </a:lnTo>
                  <a:lnTo>
                    <a:pt x="267" y="76"/>
                  </a:lnTo>
                  <a:lnTo>
                    <a:pt x="196" y="20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3A3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0" name="Freeform 106"/>
            <p:cNvSpPr>
              <a:spLocks/>
            </p:cNvSpPr>
            <p:nvPr/>
          </p:nvSpPr>
          <p:spPr bwMode="gray">
            <a:xfrm>
              <a:off x="4913" y="2855"/>
              <a:ext cx="131" cy="82"/>
            </a:xfrm>
            <a:custGeom>
              <a:avLst/>
              <a:gdLst>
                <a:gd name="T0" fmla="*/ 26 w 210"/>
                <a:gd name="T1" fmla="*/ 0 h 132"/>
                <a:gd name="T2" fmla="*/ 0 w 210"/>
                <a:gd name="T3" fmla="*/ 47 h 132"/>
                <a:gd name="T4" fmla="*/ 186 w 210"/>
                <a:gd name="T5" fmla="*/ 132 h 132"/>
                <a:gd name="T6" fmla="*/ 210 w 210"/>
                <a:gd name="T7" fmla="*/ 82 h 132"/>
                <a:gd name="T8" fmla="*/ 26 w 210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2">
                  <a:moveTo>
                    <a:pt x="26" y="0"/>
                  </a:moveTo>
                  <a:lnTo>
                    <a:pt x="0" y="47"/>
                  </a:lnTo>
                  <a:lnTo>
                    <a:pt x="186" y="132"/>
                  </a:lnTo>
                  <a:lnTo>
                    <a:pt x="210" y="8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3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1" name="Freeform 107"/>
            <p:cNvSpPr>
              <a:spLocks/>
            </p:cNvSpPr>
            <p:nvPr/>
          </p:nvSpPr>
          <p:spPr bwMode="gray">
            <a:xfrm>
              <a:off x="4884" y="2912"/>
              <a:ext cx="133" cy="84"/>
            </a:xfrm>
            <a:custGeom>
              <a:avLst/>
              <a:gdLst>
                <a:gd name="T0" fmla="*/ 26 w 215"/>
                <a:gd name="T1" fmla="*/ 0 h 135"/>
                <a:gd name="T2" fmla="*/ 0 w 215"/>
                <a:gd name="T3" fmla="*/ 45 h 135"/>
                <a:gd name="T4" fmla="*/ 193 w 215"/>
                <a:gd name="T5" fmla="*/ 135 h 135"/>
                <a:gd name="T6" fmla="*/ 215 w 215"/>
                <a:gd name="T7" fmla="*/ 90 h 135"/>
                <a:gd name="T8" fmla="*/ 26 w 215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5">
                  <a:moveTo>
                    <a:pt x="26" y="0"/>
                  </a:moveTo>
                  <a:lnTo>
                    <a:pt x="0" y="45"/>
                  </a:lnTo>
                  <a:lnTo>
                    <a:pt x="193" y="135"/>
                  </a:lnTo>
                  <a:lnTo>
                    <a:pt x="215" y="9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3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2" name="Freeform 108"/>
            <p:cNvSpPr>
              <a:spLocks/>
            </p:cNvSpPr>
            <p:nvPr/>
          </p:nvSpPr>
          <p:spPr bwMode="gray">
            <a:xfrm>
              <a:off x="4685" y="2900"/>
              <a:ext cx="311" cy="161"/>
            </a:xfrm>
            <a:custGeom>
              <a:avLst/>
              <a:gdLst>
                <a:gd name="T0" fmla="*/ 33 w 500"/>
                <a:gd name="T1" fmla="*/ 0 h 258"/>
                <a:gd name="T2" fmla="*/ 0 w 500"/>
                <a:gd name="T3" fmla="*/ 47 h 258"/>
                <a:gd name="T4" fmla="*/ 477 w 500"/>
                <a:gd name="T5" fmla="*/ 258 h 258"/>
                <a:gd name="T6" fmla="*/ 500 w 500"/>
                <a:gd name="T7" fmla="*/ 208 h 258"/>
                <a:gd name="T8" fmla="*/ 33 w 500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258">
                  <a:moveTo>
                    <a:pt x="33" y="0"/>
                  </a:moveTo>
                  <a:lnTo>
                    <a:pt x="0" y="47"/>
                  </a:lnTo>
                  <a:lnTo>
                    <a:pt x="477" y="258"/>
                  </a:lnTo>
                  <a:lnTo>
                    <a:pt x="500" y="20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A3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3" name="Freeform 109"/>
            <p:cNvSpPr>
              <a:spLocks noEditPoints="1"/>
            </p:cNvSpPr>
            <p:nvPr/>
          </p:nvSpPr>
          <p:spPr bwMode="gray">
            <a:xfrm>
              <a:off x="4685" y="2794"/>
              <a:ext cx="357" cy="267"/>
            </a:xfrm>
            <a:custGeom>
              <a:avLst/>
              <a:gdLst>
                <a:gd name="T0" fmla="*/ 204 w 357"/>
                <a:gd name="T1" fmla="*/ 50 h 267"/>
                <a:gd name="T2" fmla="*/ 93 w 357"/>
                <a:gd name="T3" fmla="*/ 0 h 267"/>
                <a:gd name="T4" fmla="*/ 39 w 357"/>
                <a:gd name="T5" fmla="*/ 76 h 267"/>
                <a:gd name="T6" fmla="*/ 160 w 357"/>
                <a:gd name="T7" fmla="*/ 130 h 267"/>
                <a:gd name="T8" fmla="*/ 204 w 357"/>
                <a:gd name="T9" fmla="*/ 50 h 267"/>
                <a:gd name="T10" fmla="*/ 243 w 357"/>
                <a:gd name="T11" fmla="*/ 60 h 267"/>
                <a:gd name="T12" fmla="*/ 228 w 357"/>
                <a:gd name="T13" fmla="*/ 88 h 267"/>
                <a:gd name="T14" fmla="*/ 341 w 357"/>
                <a:gd name="T15" fmla="*/ 143 h 267"/>
                <a:gd name="T16" fmla="*/ 357 w 357"/>
                <a:gd name="T17" fmla="*/ 112 h 267"/>
                <a:gd name="T18" fmla="*/ 243 w 357"/>
                <a:gd name="T19" fmla="*/ 60 h 267"/>
                <a:gd name="T20" fmla="*/ 199 w 357"/>
                <a:gd name="T21" fmla="*/ 145 h 267"/>
                <a:gd name="T22" fmla="*/ 318 w 357"/>
                <a:gd name="T23" fmla="*/ 200 h 267"/>
                <a:gd name="T24" fmla="*/ 331 w 357"/>
                <a:gd name="T25" fmla="*/ 174 h 267"/>
                <a:gd name="T26" fmla="*/ 215 w 357"/>
                <a:gd name="T27" fmla="*/ 117 h 267"/>
                <a:gd name="T28" fmla="*/ 199 w 357"/>
                <a:gd name="T29" fmla="*/ 145 h 267"/>
                <a:gd name="T30" fmla="*/ 0 w 357"/>
                <a:gd name="T31" fmla="*/ 135 h 267"/>
                <a:gd name="T32" fmla="*/ 297 w 357"/>
                <a:gd name="T33" fmla="*/ 267 h 267"/>
                <a:gd name="T34" fmla="*/ 310 w 357"/>
                <a:gd name="T35" fmla="*/ 236 h 267"/>
                <a:gd name="T36" fmla="*/ 21 w 357"/>
                <a:gd name="T37" fmla="*/ 107 h 267"/>
                <a:gd name="T38" fmla="*/ 0 w 357"/>
                <a:gd name="T39" fmla="*/ 13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7" h="267">
                  <a:moveTo>
                    <a:pt x="204" y="50"/>
                  </a:moveTo>
                  <a:lnTo>
                    <a:pt x="93" y="0"/>
                  </a:lnTo>
                  <a:lnTo>
                    <a:pt x="39" y="76"/>
                  </a:lnTo>
                  <a:lnTo>
                    <a:pt x="160" y="130"/>
                  </a:lnTo>
                  <a:lnTo>
                    <a:pt x="204" y="50"/>
                  </a:lnTo>
                  <a:close/>
                  <a:moveTo>
                    <a:pt x="243" y="60"/>
                  </a:moveTo>
                  <a:lnTo>
                    <a:pt x="228" y="88"/>
                  </a:lnTo>
                  <a:lnTo>
                    <a:pt x="341" y="143"/>
                  </a:lnTo>
                  <a:lnTo>
                    <a:pt x="357" y="112"/>
                  </a:lnTo>
                  <a:lnTo>
                    <a:pt x="243" y="60"/>
                  </a:lnTo>
                  <a:close/>
                  <a:moveTo>
                    <a:pt x="199" y="145"/>
                  </a:moveTo>
                  <a:lnTo>
                    <a:pt x="318" y="200"/>
                  </a:lnTo>
                  <a:lnTo>
                    <a:pt x="331" y="174"/>
                  </a:lnTo>
                  <a:lnTo>
                    <a:pt x="215" y="117"/>
                  </a:lnTo>
                  <a:lnTo>
                    <a:pt x="199" y="145"/>
                  </a:lnTo>
                  <a:close/>
                  <a:moveTo>
                    <a:pt x="0" y="135"/>
                  </a:moveTo>
                  <a:lnTo>
                    <a:pt x="297" y="267"/>
                  </a:lnTo>
                  <a:lnTo>
                    <a:pt x="310" y="236"/>
                  </a:lnTo>
                  <a:lnTo>
                    <a:pt x="21" y="107"/>
                  </a:lnTo>
                  <a:lnTo>
                    <a:pt x="0" y="135"/>
                  </a:lnTo>
                  <a:close/>
                </a:path>
              </a:pathLst>
            </a:custGeom>
            <a:gradFill rotWithShape="1">
              <a:gsLst>
                <a:gs pos="0">
                  <a:srgbClr val="7E76E8"/>
                </a:gs>
                <a:gs pos="100000">
                  <a:srgbClr val="3A329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6310" name="Picture 16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7158038" y="2351088"/>
            <a:ext cx="1090612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50" name="Freeform 206"/>
          <p:cNvSpPr>
            <a:spLocks/>
          </p:cNvSpPr>
          <p:nvPr/>
        </p:nvSpPr>
        <p:spPr bwMode="gray">
          <a:xfrm>
            <a:off x="7196138" y="2387600"/>
            <a:ext cx="968375" cy="968375"/>
          </a:xfrm>
          <a:custGeom>
            <a:avLst/>
            <a:gdLst>
              <a:gd name="T0" fmla="*/ 0 w 415"/>
              <a:gd name="T1" fmla="*/ 415 h 415"/>
              <a:gd name="T2" fmla="*/ 0 w 415"/>
              <a:gd name="T3" fmla="*/ 200 h 415"/>
              <a:gd name="T4" fmla="*/ 186 w 415"/>
              <a:gd name="T5" fmla="*/ 0 h 415"/>
              <a:gd name="T6" fmla="*/ 415 w 415"/>
              <a:gd name="T7" fmla="*/ 0 h 415"/>
              <a:gd name="T8" fmla="*/ 415 w 415"/>
              <a:gd name="T9" fmla="*/ 415 h 415"/>
              <a:gd name="T10" fmla="*/ 0 w 415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5" h="415">
                <a:moveTo>
                  <a:pt x="0" y="415"/>
                </a:moveTo>
                <a:cubicBezTo>
                  <a:pt x="0" y="415"/>
                  <a:pt x="0" y="249"/>
                  <a:pt x="0" y="200"/>
                </a:cubicBezTo>
                <a:cubicBezTo>
                  <a:pt x="0" y="59"/>
                  <a:pt x="48" y="0"/>
                  <a:pt x="186" y="0"/>
                </a:cubicBezTo>
                <a:cubicBezTo>
                  <a:pt x="237" y="0"/>
                  <a:pt x="415" y="0"/>
                  <a:pt x="415" y="0"/>
                </a:cubicBezTo>
                <a:cubicBezTo>
                  <a:pt x="415" y="415"/>
                  <a:pt x="415" y="415"/>
                  <a:pt x="415" y="415"/>
                </a:cubicBezTo>
                <a:lnTo>
                  <a:pt x="0" y="415"/>
                </a:lnTo>
                <a:close/>
              </a:path>
            </a:pathLst>
          </a:custGeom>
          <a:solidFill>
            <a:srgbClr val="71A49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7" name="Freeform 63"/>
          <p:cNvSpPr>
            <a:spLocks noEditPoints="1"/>
          </p:cNvSpPr>
          <p:nvPr/>
        </p:nvSpPr>
        <p:spPr bwMode="gray">
          <a:xfrm>
            <a:off x="7221538" y="2414588"/>
            <a:ext cx="917575" cy="919162"/>
          </a:xfrm>
          <a:custGeom>
            <a:avLst/>
            <a:gdLst>
              <a:gd name="T0" fmla="*/ 177 w 393"/>
              <a:gd name="T1" fmla="*/ 0 h 394"/>
              <a:gd name="T2" fmla="*/ 0 w 393"/>
              <a:gd name="T3" fmla="*/ 190 h 394"/>
              <a:gd name="T4" fmla="*/ 0 w 393"/>
              <a:gd name="T5" fmla="*/ 393 h 394"/>
              <a:gd name="T6" fmla="*/ 393 w 393"/>
              <a:gd name="T7" fmla="*/ 394 h 394"/>
              <a:gd name="T8" fmla="*/ 393 w 393"/>
              <a:gd name="T9" fmla="*/ 0 h 394"/>
              <a:gd name="T10" fmla="*/ 177 w 393"/>
              <a:gd name="T11" fmla="*/ 0 h 394"/>
              <a:gd name="T12" fmla="*/ 28 w 393"/>
              <a:gd name="T13" fmla="*/ 190 h 394"/>
              <a:gd name="T14" fmla="*/ 177 w 393"/>
              <a:gd name="T15" fmla="*/ 28 h 394"/>
              <a:gd name="T16" fmla="*/ 365 w 393"/>
              <a:gd name="T17" fmla="*/ 28 h 394"/>
              <a:gd name="T18" fmla="*/ 365 w 393"/>
              <a:gd name="T19" fmla="*/ 366 h 394"/>
              <a:gd name="T20" fmla="*/ 28 w 393"/>
              <a:gd name="T21" fmla="*/ 365 h 394"/>
              <a:gd name="T22" fmla="*/ 28 w 393"/>
              <a:gd name="T23" fmla="*/ 19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3" h="394">
                <a:moveTo>
                  <a:pt x="177" y="0"/>
                </a:moveTo>
                <a:cubicBezTo>
                  <a:pt x="51" y="0"/>
                  <a:pt x="0" y="55"/>
                  <a:pt x="0" y="190"/>
                </a:cubicBezTo>
                <a:cubicBezTo>
                  <a:pt x="0" y="393"/>
                  <a:pt x="0" y="393"/>
                  <a:pt x="0" y="393"/>
                </a:cubicBezTo>
                <a:cubicBezTo>
                  <a:pt x="393" y="394"/>
                  <a:pt x="393" y="394"/>
                  <a:pt x="393" y="394"/>
                </a:cubicBezTo>
                <a:cubicBezTo>
                  <a:pt x="393" y="0"/>
                  <a:pt x="393" y="0"/>
                  <a:pt x="393" y="0"/>
                </a:cubicBezTo>
                <a:lnTo>
                  <a:pt x="177" y="0"/>
                </a:lnTo>
                <a:close/>
                <a:moveTo>
                  <a:pt x="28" y="190"/>
                </a:moveTo>
                <a:cubicBezTo>
                  <a:pt x="28" y="70"/>
                  <a:pt x="67" y="28"/>
                  <a:pt x="177" y="28"/>
                </a:cubicBezTo>
                <a:cubicBezTo>
                  <a:pt x="177" y="28"/>
                  <a:pt x="340" y="28"/>
                  <a:pt x="365" y="28"/>
                </a:cubicBezTo>
                <a:cubicBezTo>
                  <a:pt x="365" y="53"/>
                  <a:pt x="365" y="341"/>
                  <a:pt x="365" y="366"/>
                </a:cubicBezTo>
                <a:cubicBezTo>
                  <a:pt x="340" y="366"/>
                  <a:pt x="53" y="365"/>
                  <a:pt x="28" y="365"/>
                </a:cubicBezTo>
                <a:cubicBezTo>
                  <a:pt x="28" y="341"/>
                  <a:pt x="28" y="190"/>
                  <a:pt x="28" y="1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8" name="Freeform 64"/>
          <p:cNvSpPr>
            <a:spLocks/>
          </p:cNvSpPr>
          <p:nvPr/>
        </p:nvSpPr>
        <p:spPr bwMode="gray">
          <a:xfrm>
            <a:off x="7253288" y="2446338"/>
            <a:ext cx="852487" cy="574675"/>
          </a:xfrm>
          <a:custGeom>
            <a:avLst/>
            <a:gdLst>
              <a:gd name="T0" fmla="*/ 163 w 365"/>
              <a:gd name="T1" fmla="*/ 0 h 246"/>
              <a:gd name="T2" fmla="*/ 0 w 365"/>
              <a:gd name="T3" fmla="*/ 176 h 246"/>
              <a:gd name="T4" fmla="*/ 0 w 365"/>
              <a:gd name="T5" fmla="*/ 246 h 246"/>
              <a:gd name="T6" fmla="*/ 365 w 365"/>
              <a:gd name="T7" fmla="*/ 151 h 246"/>
              <a:gd name="T8" fmla="*/ 365 w 365"/>
              <a:gd name="T9" fmla="*/ 0 h 246"/>
              <a:gd name="T10" fmla="*/ 163 w 365"/>
              <a:gd name="T11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5" h="246">
                <a:moveTo>
                  <a:pt x="163" y="0"/>
                </a:moveTo>
                <a:cubicBezTo>
                  <a:pt x="42" y="0"/>
                  <a:pt x="0" y="52"/>
                  <a:pt x="0" y="176"/>
                </a:cubicBezTo>
                <a:cubicBezTo>
                  <a:pt x="0" y="191"/>
                  <a:pt x="0" y="217"/>
                  <a:pt x="0" y="246"/>
                </a:cubicBezTo>
                <a:cubicBezTo>
                  <a:pt x="83" y="212"/>
                  <a:pt x="244" y="151"/>
                  <a:pt x="365" y="151"/>
                </a:cubicBez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208" y="0"/>
                  <a:pt x="163" y="0"/>
                </a:cubicBezTo>
                <a:close/>
              </a:path>
            </a:pathLst>
          </a:custGeom>
          <a:gradFill rotWithShape="1">
            <a:gsLst>
              <a:gs pos="0">
                <a:srgbClr val="DCE6E5"/>
              </a:gs>
              <a:gs pos="100000">
                <a:srgbClr val="4D7A7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9" name="Freeform 65"/>
          <p:cNvSpPr>
            <a:spLocks/>
          </p:cNvSpPr>
          <p:nvPr/>
        </p:nvSpPr>
        <p:spPr bwMode="gray">
          <a:xfrm>
            <a:off x="7253288" y="2798763"/>
            <a:ext cx="852487" cy="501650"/>
          </a:xfrm>
          <a:custGeom>
            <a:avLst/>
            <a:gdLst>
              <a:gd name="T0" fmla="*/ 0 w 365"/>
              <a:gd name="T1" fmla="*/ 214 h 215"/>
              <a:gd name="T2" fmla="*/ 365 w 365"/>
              <a:gd name="T3" fmla="*/ 215 h 215"/>
              <a:gd name="T4" fmla="*/ 365 w 365"/>
              <a:gd name="T5" fmla="*/ 0 h 215"/>
              <a:gd name="T6" fmla="*/ 0 w 365"/>
              <a:gd name="T7" fmla="*/ 95 h 215"/>
              <a:gd name="T8" fmla="*/ 0 w 365"/>
              <a:gd name="T9" fmla="*/ 214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215">
                <a:moveTo>
                  <a:pt x="0" y="214"/>
                </a:moveTo>
                <a:cubicBezTo>
                  <a:pt x="365" y="215"/>
                  <a:pt x="365" y="215"/>
                  <a:pt x="365" y="215"/>
                </a:cubicBezTo>
                <a:cubicBezTo>
                  <a:pt x="365" y="0"/>
                  <a:pt x="365" y="0"/>
                  <a:pt x="365" y="0"/>
                </a:cubicBezTo>
                <a:cubicBezTo>
                  <a:pt x="244" y="0"/>
                  <a:pt x="83" y="61"/>
                  <a:pt x="0" y="95"/>
                </a:cubicBezTo>
                <a:cubicBezTo>
                  <a:pt x="0" y="150"/>
                  <a:pt x="0" y="214"/>
                  <a:pt x="0" y="214"/>
                </a:cubicBezTo>
                <a:close/>
              </a:path>
            </a:pathLst>
          </a:custGeom>
          <a:gradFill rotWithShape="1">
            <a:gsLst>
              <a:gs pos="0">
                <a:srgbClr val="366C6F"/>
              </a:gs>
              <a:gs pos="100000">
                <a:srgbClr val="5D8D9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6303" name="Picture 15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7653338" y="2622550"/>
            <a:ext cx="688975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7" name="Freeform 203"/>
          <p:cNvSpPr>
            <a:spLocks/>
          </p:cNvSpPr>
          <p:nvPr/>
        </p:nvSpPr>
        <p:spPr bwMode="gray">
          <a:xfrm>
            <a:off x="7694613" y="2662238"/>
            <a:ext cx="566737" cy="808037"/>
          </a:xfrm>
          <a:custGeom>
            <a:avLst/>
            <a:gdLst>
              <a:gd name="T0" fmla="*/ 519 w 574"/>
              <a:gd name="T1" fmla="*/ 819 h 819"/>
              <a:gd name="T2" fmla="*/ 0 w 574"/>
              <a:gd name="T3" fmla="*/ 784 h 819"/>
              <a:gd name="T4" fmla="*/ 113 w 574"/>
              <a:gd name="T5" fmla="*/ 0 h 819"/>
              <a:gd name="T6" fmla="*/ 574 w 574"/>
              <a:gd name="T7" fmla="*/ 33 h 819"/>
              <a:gd name="T8" fmla="*/ 519 w 574"/>
              <a:gd name="T9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819">
                <a:moveTo>
                  <a:pt x="519" y="819"/>
                </a:moveTo>
                <a:lnTo>
                  <a:pt x="0" y="784"/>
                </a:lnTo>
                <a:lnTo>
                  <a:pt x="113" y="0"/>
                </a:lnTo>
                <a:lnTo>
                  <a:pt x="574" y="33"/>
                </a:lnTo>
                <a:lnTo>
                  <a:pt x="519" y="8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11" name="Freeform 67"/>
          <p:cNvSpPr>
            <a:spLocks noEditPoints="1"/>
          </p:cNvSpPr>
          <p:nvPr/>
        </p:nvSpPr>
        <p:spPr bwMode="gray">
          <a:xfrm>
            <a:off x="7810500" y="2735263"/>
            <a:ext cx="354013" cy="631825"/>
          </a:xfrm>
          <a:custGeom>
            <a:avLst/>
            <a:gdLst>
              <a:gd name="T0" fmla="*/ 40 w 359"/>
              <a:gd name="T1" fmla="*/ 324 h 640"/>
              <a:gd name="T2" fmla="*/ 330 w 359"/>
              <a:gd name="T3" fmla="*/ 345 h 640"/>
              <a:gd name="T4" fmla="*/ 335 w 359"/>
              <a:gd name="T5" fmla="*/ 286 h 640"/>
              <a:gd name="T6" fmla="*/ 47 w 359"/>
              <a:gd name="T7" fmla="*/ 267 h 640"/>
              <a:gd name="T8" fmla="*/ 40 w 359"/>
              <a:gd name="T9" fmla="*/ 324 h 640"/>
              <a:gd name="T10" fmla="*/ 80 w 359"/>
              <a:gd name="T11" fmla="*/ 0 h 640"/>
              <a:gd name="T12" fmla="*/ 73 w 359"/>
              <a:gd name="T13" fmla="*/ 52 h 640"/>
              <a:gd name="T14" fmla="*/ 354 w 359"/>
              <a:gd name="T15" fmla="*/ 71 h 640"/>
              <a:gd name="T16" fmla="*/ 359 w 359"/>
              <a:gd name="T17" fmla="*/ 19 h 640"/>
              <a:gd name="T18" fmla="*/ 80 w 359"/>
              <a:gd name="T19" fmla="*/ 0 h 640"/>
              <a:gd name="T20" fmla="*/ 56 w 359"/>
              <a:gd name="T21" fmla="*/ 184 h 640"/>
              <a:gd name="T22" fmla="*/ 342 w 359"/>
              <a:gd name="T23" fmla="*/ 206 h 640"/>
              <a:gd name="T24" fmla="*/ 347 w 359"/>
              <a:gd name="T25" fmla="*/ 149 h 640"/>
              <a:gd name="T26" fmla="*/ 63 w 359"/>
              <a:gd name="T27" fmla="*/ 130 h 640"/>
              <a:gd name="T28" fmla="*/ 56 w 359"/>
              <a:gd name="T29" fmla="*/ 184 h 640"/>
              <a:gd name="T30" fmla="*/ 21 w 359"/>
              <a:gd name="T31" fmla="*/ 468 h 640"/>
              <a:gd name="T32" fmla="*/ 318 w 359"/>
              <a:gd name="T33" fmla="*/ 489 h 640"/>
              <a:gd name="T34" fmla="*/ 323 w 359"/>
              <a:gd name="T35" fmla="*/ 430 h 640"/>
              <a:gd name="T36" fmla="*/ 28 w 359"/>
              <a:gd name="T37" fmla="*/ 409 h 640"/>
              <a:gd name="T38" fmla="*/ 21 w 359"/>
              <a:gd name="T39" fmla="*/ 468 h 640"/>
              <a:gd name="T40" fmla="*/ 0 w 359"/>
              <a:gd name="T41" fmla="*/ 619 h 640"/>
              <a:gd name="T42" fmla="*/ 307 w 359"/>
              <a:gd name="T43" fmla="*/ 640 h 640"/>
              <a:gd name="T44" fmla="*/ 311 w 359"/>
              <a:gd name="T45" fmla="*/ 579 h 640"/>
              <a:gd name="T46" fmla="*/ 9 w 359"/>
              <a:gd name="T47" fmla="*/ 558 h 640"/>
              <a:gd name="T48" fmla="*/ 0 w 359"/>
              <a:gd name="T49" fmla="*/ 619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59" h="640">
                <a:moveTo>
                  <a:pt x="40" y="324"/>
                </a:moveTo>
                <a:lnTo>
                  <a:pt x="330" y="345"/>
                </a:lnTo>
                <a:lnTo>
                  <a:pt x="335" y="286"/>
                </a:lnTo>
                <a:lnTo>
                  <a:pt x="47" y="267"/>
                </a:lnTo>
                <a:lnTo>
                  <a:pt x="40" y="324"/>
                </a:lnTo>
                <a:close/>
                <a:moveTo>
                  <a:pt x="80" y="0"/>
                </a:moveTo>
                <a:lnTo>
                  <a:pt x="73" y="52"/>
                </a:lnTo>
                <a:lnTo>
                  <a:pt x="354" y="71"/>
                </a:lnTo>
                <a:lnTo>
                  <a:pt x="359" y="19"/>
                </a:lnTo>
                <a:lnTo>
                  <a:pt x="80" y="0"/>
                </a:lnTo>
                <a:close/>
                <a:moveTo>
                  <a:pt x="56" y="184"/>
                </a:moveTo>
                <a:lnTo>
                  <a:pt x="342" y="206"/>
                </a:lnTo>
                <a:lnTo>
                  <a:pt x="347" y="149"/>
                </a:lnTo>
                <a:lnTo>
                  <a:pt x="63" y="130"/>
                </a:lnTo>
                <a:lnTo>
                  <a:pt x="56" y="184"/>
                </a:lnTo>
                <a:close/>
                <a:moveTo>
                  <a:pt x="21" y="468"/>
                </a:moveTo>
                <a:lnTo>
                  <a:pt x="318" y="489"/>
                </a:lnTo>
                <a:lnTo>
                  <a:pt x="323" y="430"/>
                </a:lnTo>
                <a:lnTo>
                  <a:pt x="28" y="409"/>
                </a:lnTo>
                <a:lnTo>
                  <a:pt x="21" y="468"/>
                </a:lnTo>
                <a:close/>
                <a:moveTo>
                  <a:pt x="0" y="619"/>
                </a:moveTo>
                <a:lnTo>
                  <a:pt x="307" y="640"/>
                </a:lnTo>
                <a:lnTo>
                  <a:pt x="311" y="579"/>
                </a:lnTo>
                <a:lnTo>
                  <a:pt x="9" y="558"/>
                </a:lnTo>
                <a:lnTo>
                  <a:pt x="0" y="619"/>
                </a:lnTo>
                <a:close/>
              </a:path>
            </a:pathLst>
          </a:custGeom>
          <a:gradFill rotWithShape="1">
            <a:gsLst>
              <a:gs pos="0">
                <a:srgbClr val="237576"/>
              </a:gs>
              <a:gs pos="100000">
                <a:srgbClr val="5E9C9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6304" name="Picture 16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7356475" y="2482850"/>
            <a:ext cx="6953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379" name="Group 235"/>
          <p:cNvGrpSpPr>
            <a:grpSpLocks/>
          </p:cNvGrpSpPr>
          <p:nvPr/>
        </p:nvGrpSpPr>
        <p:grpSpPr bwMode="auto">
          <a:xfrm>
            <a:off x="825500" y="2351088"/>
            <a:ext cx="1243013" cy="1090612"/>
            <a:chOff x="520" y="1481"/>
            <a:chExt cx="783" cy="687"/>
          </a:xfrm>
        </p:grpSpPr>
        <p:pic>
          <p:nvPicPr>
            <p:cNvPr id="6283" name="Picture 13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0" y="1481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76" name="Freeform 232"/>
            <p:cNvSpPr>
              <a:spLocks/>
            </p:cNvSpPr>
            <p:nvPr/>
          </p:nvSpPr>
          <p:spPr bwMode="gray">
            <a:xfrm>
              <a:off x="544" y="1504"/>
              <a:ext cx="610" cy="610"/>
            </a:xfrm>
            <a:custGeom>
              <a:avLst/>
              <a:gdLst>
                <a:gd name="T0" fmla="*/ 0 w 415"/>
                <a:gd name="T1" fmla="*/ 415 h 415"/>
                <a:gd name="T2" fmla="*/ 0 w 415"/>
                <a:gd name="T3" fmla="*/ 200 h 415"/>
                <a:gd name="T4" fmla="*/ 186 w 415"/>
                <a:gd name="T5" fmla="*/ 0 h 415"/>
                <a:gd name="T6" fmla="*/ 415 w 415"/>
                <a:gd name="T7" fmla="*/ 0 h 415"/>
                <a:gd name="T8" fmla="*/ 415 w 415"/>
                <a:gd name="T9" fmla="*/ 415 h 415"/>
                <a:gd name="T10" fmla="*/ 0 w 415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50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F9AA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7" name="Freeform 13"/>
            <p:cNvSpPr>
              <a:spLocks noEditPoints="1"/>
            </p:cNvSpPr>
            <p:nvPr/>
          </p:nvSpPr>
          <p:spPr bwMode="gray">
            <a:xfrm>
              <a:off x="560" y="1520"/>
              <a:ext cx="579" cy="579"/>
            </a:xfrm>
            <a:custGeom>
              <a:avLst/>
              <a:gdLst>
                <a:gd name="T0" fmla="*/ 178 w 394"/>
                <a:gd name="T1" fmla="*/ 0 h 394"/>
                <a:gd name="T2" fmla="*/ 0 w 394"/>
                <a:gd name="T3" fmla="*/ 190 h 394"/>
                <a:gd name="T4" fmla="*/ 0 w 394"/>
                <a:gd name="T5" fmla="*/ 394 h 394"/>
                <a:gd name="T6" fmla="*/ 394 w 394"/>
                <a:gd name="T7" fmla="*/ 394 h 394"/>
                <a:gd name="T8" fmla="*/ 394 w 394"/>
                <a:gd name="T9" fmla="*/ 0 h 394"/>
                <a:gd name="T10" fmla="*/ 178 w 394"/>
                <a:gd name="T11" fmla="*/ 0 h 394"/>
                <a:gd name="T12" fmla="*/ 28 w 394"/>
                <a:gd name="T13" fmla="*/ 190 h 394"/>
                <a:gd name="T14" fmla="*/ 178 w 394"/>
                <a:gd name="T15" fmla="*/ 28 h 394"/>
                <a:gd name="T16" fmla="*/ 365 w 394"/>
                <a:gd name="T17" fmla="*/ 28 h 394"/>
                <a:gd name="T18" fmla="*/ 365 w 394"/>
                <a:gd name="T19" fmla="*/ 366 h 394"/>
                <a:gd name="T20" fmla="*/ 28 w 394"/>
                <a:gd name="T21" fmla="*/ 365 h 394"/>
                <a:gd name="T22" fmla="*/ 28 w 394"/>
                <a:gd name="T23" fmla="*/ 19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4">
                  <a:moveTo>
                    <a:pt x="178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4"/>
                    <a:pt x="394" y="394"/>
                    <a:pt x="394" y="394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0"/>
                  </a:moveTo>
                  <a:cubicBezTo>
                    <a:pt x="28" y="71"/>
                    <a:pt x="67" y="28"/>
                    <a:pt x="178" y="28"/>
                  </a:cubicBezTo>
                  <a:cubicBezTo>
                    <a:pt x="178" y="28"/>
                    <a:pt x="341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gray">
            <a:xfrm>
              <a:off x="580" y="1541"/>
              <a:ext cx="537" cy="361"/>
            </a:xfrm>
            <a:custGeom>
              <a:avLst/>
              <a:gdLst>
                <a:gd name="T0" fmla="*/ 164 w 365"/>
                <a:gd name="T1" fmla="*/ 0 h 246"/>
                <a:gd name="T2" fmla="*/ 0 w 365"/>
                <a:gd name="T3" fmla="*/ 176 h 246"/>
                <a:gd name="T4" fmla="*/ 0 w 365"/>
                <a:gd name="T5" fmla="*/ 246 h 246"/>
                <a:gd name="T6" fmla="*/ 365 w 365"/>
                <a:gd name="T7" fmla="*/ 151 h 246"/>
                <a:gd name="T8" fmla="*/ 365 w 365"/>
                <a:gd name="T9" fmla="*/ 0 h 246"/>
                <a:gd name="T10" fmla="*/ 164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4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DEDCE"/>
                </a:gs>
                <a:gs pos="100000">
                  <a:srgbClr val="FCCD5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9" name="Freeform 15"/>
            <p:cNvSpPr>
              <a:spLocks/>
            </p:cNvSpPr>
            <p:nvPr/>
          </p:nvSpPr>
          <p:spPr bwMode="gray">
            <a:xfrm>
              <a:off x="580" y="1763"/>
              <a:ext cx="537" cy="316"/>
            </a:xfrm>
            <a:custGeom>
              <a:avLst/>
              <a:gdLst>
                <a:gd name="T0" fmla="*/ 0 w 365"/>
                <a:gd name="T1" fmla="*/ 214 h 215"/>
                <a:gd name="T2" fmla="*/ 365 w 365"/>
                <a:gd name="T3" fmla="*/ 215 h 215"/>
                <a:gd name="T4" fmla="*/ 365 w 365"/>
                <a:gd name="T5" fmla="*/ 0 h 215"/>
                <a:gd name="T6" fmla="*/ 0 w 365"/>
                <a:gd name="T7" fmla="*/ 95 h 215"/>
                <a:gd name="T8" fmla="*/ 0 w 365"/>
                <a:gd name="T9" fmla="*/ 2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4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F7A827"/>
                </a:gs>
                <a:gs pos="100000">
                  <a:srgbClr val="FAB70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281" name="Picture 13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1" y="1617"/>
              <a:ext cx="722" cy="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77" name="Freeform 233"/>
            <p:cNvSpPr>
              <a:spLocks/>
            </p:cNvSpPr>
            <p:nvPr/>
          </p:nvSpPr>
          <p:spPr bwMode="gray">
            <a:xfrm>
              <a:off x="607" y="1642"/>
              <a:ext cx="644" cy="460"/>
            </a:xfrm>
            <a:custGeom>
              <a:avLst/>
              <a:gdLst>
                <a:gd name="T0" fmla="*/ 106 w 1035"/>
                <a:gd name="T1" fmla="*/ 0 h 740"/>
                <a:gd name="T2" fmla="*/ 1035 w 1035"/>
                <a:gd name="T3" fmla="*/ 50 h 740"/>
                <a:gd name="T4" fmla="*/ 983 w 1035"/>
                <a:gd name="T5" fmla="*/ 740 h 740"/>
                <a:gd name="T6" fmla="*/ 0 w 1035"/>
                <a:gd name="T7" fmla="*/ 605 h 740"/>
                <a:gd name="T8" fmla="*/ 106 w 1035"/>
                <a:gd name="T9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5" h="740">
                  <a:moveTo>
                    <a:pt x="106" y="0"/>
                  </a:moveTo>
                  <a:lnTo>
                    <a:pt x="1035" y="50"/>
                  </a:lnTo>
                  <a:lnTo>
                    <a:pt x="983" y="740"/>
                  </a:lnTo>
                  <a:lnTo>
                    <a:pt x="0" y="60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gray">
            <a:xfrm>
              <a:off x="1011" y="1747"/>
              <a:ext cx="234" cy="171"/>
            </a:xfrm>
            <a:custGeom>
              <a:avLst/>
              <a:gdLst>
                <a:gd name="T0" fmla="*/ 0 w 375"/>
                <a:gd name="T1" fmla="*/ 217 h 276"/>
                <a:gd name="T2" fmla="*/ 33 w 375"/>
                <a:gd name="T3" fmla="*/ 276 h 276"/>
                <a:gd name="T4" fmla="*/ 370 w 375"/>
                <a:gd name="T5" fmla="*/ 80 h 276"/>
                <a:gd name="T6" fmla="*/ 375 w 375"/>
                <a:gd name="T7" fmla="*/ 0 h 276"/>
                <a:gd name="T8" fmla="*/ 0 w 375"/>
                <a:gd name="T9" fmla="*/ 21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76">
                  <a:moveTo>
                    <a:pt x="0" y="217"/>
                  </a:moveTo>
                  <a:lnTo>
                    <a:pt x="33" y="276"/>
                  </a:lnTo>
                  <a:lnTo>
                    <a:pt x="370" y="80"/>
                  </a:lnTo>
                  <a:lnTo>
                    <a:pt x="375" y="0"/>
                  </a:lnTo>
                  <a:lnTo>
                    <a:pt x="0" y="217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FAB70C">
                    <a:gamma/>
                    <a:shade val="68627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gray">
            <a:xfrm>
              <a:off x="656" y="1695"/>
              <a:ext cx="146" cy="163"/>
            </a:xfrm>
            <a:custGeom>
              <a:avLst/>
              <a:gdLst>
                <a:gd name="T0" fmla="*/ 0 w 236"/>
                <a:gd name="T1" fmla="*/ 81 h 262"/>
                <a:gd name="T2" fmla="*/ 191 w 236"/>
                <a:gd name="T3" fmla="*/ 262 h 262"/>
                <a:gd name="T4" fmla="*/ 236 w 236"/>
                <a:gd name="T5" fmla="*/ 215 h 262"/>
                <a:gd name="T6" fmla="*/ 14 w 236"/>
                <a:gd name="T7" fmla="*/ 0 h 262"/>
                <a:gd name="T8" fmla="*/ 0 w 236"/>
                <a:gd name="T9" fmla="*/ 8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62">
                  <a:moveTo>
                    <a:pt x="0" y="81"/>
                  </a:moveTo>
                  <a:lnTo>
                    <a:pt x="191" y="262"/>
                  </a:lnTo>
                  <a:lnTo>
                    <a:pt x="236" y="215"/>
                  </a:lnTo>
                  <a:lnTo>
                    <a:pt x="14" y="0"/>
                  </a:lnTo>
                  <a:lnTo>
                    <a:pt x="0" y="81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FAB70C">
                    <a:gamma/>
                    <a:shade val="82745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gray">
            <a:xfrm>
              <a:off x="718" y="1738"/>
              <a:ext cx="402" cy="401"/>
            </a:xfrm>
            <a:prstGeom prst="ellipse">
              <a:avLst/>
            </a:prstGeom>
            <a:gradFill rotWithShape="1">
              <a:gsLst>
                <a:gs pos="0">
                  <a:srgbClr val="FEF4B5"/>
                </a:gs>
                <a:gs pos="100000">
                  <a:srgbClr val="FFDF5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4" name="Freeform 20"/>
            <p:cNvSpPr>
              <a:spLocks noEditPoints="1"/>
            </p:cNvSpPr>
            <p:nvPr/>
          </p:nvSpPr>
          <p:spPr bwMode="gray">
            <a:xfrm>
              <a:off x="708" y="1727"/>
              <a:ext cx="422" cy="422"/>
            </a:xfrm>
            <a:custGeom>
              <a:avLst/>
              <a:gdLst>
                <a:gd name="T0" fmla="*/ 42 w 287"/>
                <a:gd name="T1" fmla="*/ 42 h 287"/>
                <a:gd name="T2" fmla="*/ 0 w 287"/>
                <a:gd name="T3" fmla="*/ 144 h 287"/>
                <a:gd name="T4" fmla="*/ 144 w 287"/>
                <a:gd name="T5" fmla="*/ 287 h 287"/>
                <a:gd name="T6" fmla="*/ 245 w 287"/>
                <a:gd name="T7" fmla="*/ 245 h 287"/>
                <a:gd name="T8" fmla="*/ 287 w 287"/>
                <a:gd name="T9" fmla="*/ 144 h 287"/>
                <a:gd name="T10" fmla="*/ 245 w 287"/>
                <a:gd name="T11" fmla="*/ 42 h 287"/>
                <a:gd name="T12" fmla="*/ 144 w 287"/>
                <a:gd name="T13" fmla="*/ 0 h 287"/>
                <a:gd name="T14" fmla="*/ 42 w 287"/>
                <a:gd name="T15" fmla="*/ 42 h 287"/>
                <a:gd name="T16" fmla="*/ 15 w 287"/>
                <a:gd name="T17" fmla="*/ 144 h 287"/>
                <a:gd name="T18" fmla="*/ 144 w 287"/>
                <a:gd name="T19" fmla="*/ 14 h 287"/>
                <a:gd name="T20" fmla="*/ 235 w 287"/>
                <a:gd name="T21" fmla="*/ 52 h 287"/>
                <a:gd name="T22" fmla="*/ 273 w 287"/>
                <a:gd name="T23" fmla="*/ 144 h 287"/>
                <a:gd name="T24" fmla="*/ 235 w 287"/>
                <a:gd name="T25" fmla="*/ 235 h 287"/>
                <a:gd name="T26" fmla="*/ 144 w 287"/>
                <a:gd name="T27" fmla="*/ 273 h 287"/>
                <a:gd name="T28" fmla="*/ 15 w 287"/>
                <a:gd name="T29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7" h="287">
                  <a:moveTo>
                    <a:pt x="42" y="42"/>
                  </a:moveTo>
                  <a:cubicBezTo>
                    <a:pt x="15" y="69"/>
                    <a:pt x="0" y="106"/>
                    <a:pt x="0" y="144"/>
                  </a:cubicBezTo>
                  <a:cubicBezTo>
                    <a:pt x="0" y="223"/>
                    <a:pt x="65" y="287"/>
                    <a:pt x="144" y="287"/>
                  </a:cubicBezTo>
                  <a:cubicBezTo>
                    <a:pt x="182" y="287"/>
                    <a:pt x="218" y="272"/>
                    <a:pt x="245" y="245"/>
                  </a:cubicBezTo>
                  <a:cubicBezTo>
                    <a:pt x="272" y="218"/>
                    <a:pt x="287" y="182"/>
                    <a:pt x="287" y="144"/>
                  </a:cubicBezTo>
                  <a:cubicBezTo>
                    <a:pt x="287" y="106"/>
                    <a:pt x="272" y="69"/>
                    <a:pt x="245" y="42"/>
                  </a:cubicBezTo>
                  <a:cubicBezTo>
                    <a:pt x="218" y="15"/>
                    <a:pt x="182" y="0"/>
                    <a:pt x="144" y="0"/>
                  </a:cubicBezTo>
                  <a:cubicBezTo>
                    <a:pt x="106" y="0"/>
                    <a:pt x="70" y="15"/>
                    <a:pt x="42" y="42"/>
                  </a:cubicBezTo>
                  <a:close/>
                  <a:moveTo>
                    <a:pt x="15" y="144"/>
                  </a:moveTo>
                  <a:cubicBezTo>
                    <a:pt x="15" y="73"/>
                    <a:pt x="73" y="14"/>
                    <a:pt x="144" y="14"/>
                  </a:cubicBezTo>
                  <a:cubicBezTo>
                    <a:pt x="178" y="14"/>
                    <a:pt x="211" y="28"/>
                    <a:pt x="235" y="52"/>
                  </a:cubicBezTo>
                  <a:cubicBezTo>
                    <a:pt x="260" y="77"/>
                    <a:pt x="273" y="109"/>
                    <a:pt x="273" y="144"/>
                  </a:cubicBezTo>
                  <a:cubicBezTo>
                    <a:pt x="273" y="178"/>
                    <a:pt x="260" y="211"/>
                    <a:pt x="235" y="235"/>
                  </a:cubicBezTo>
                  <a:cubicBezTo>
                    <a:pt x="211" y="260"/>
                    <a:pt x="178" y="273"/>
                    <a:pt x="144" y="273"/>
                  </a:cubicBezTo>
                  <a:cubicBezTo>
                    <a:pt x="73" y="273"/>
                    <a:pt x="15" y="215"/>
                    <a:pt x="15" y="144"/>
                  </a:cubicBez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FAB70C">
                    <a:gamma/>
                    <a:shade val="68627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5" name="Freeform 21"/>
            <p:cNvSpPr>
              <a:spLocks/>
            </p:cNvSpPr>
            <p:nvPr/>
          </p:nvSpPr>
          <p:spPr bwMode="gray">
            <a:xfrm>
              <a:off x="774" y="1829"/>
              <a:ext cx="258" cy="160"/>
            </a:xfrm>
            <a:custGeom>
              <a:avLst/>
              <a:gdLst>
                <a:gd name="T0" fmla="*/ 0 w 175"/>
                <a:gd name="T1" fmla="*/ 20 h 109"/>
                <a:gd name="T2" fmla="*/ 92 w 175"/>
                <a:gd name="T3" fmla="*/ 109 h 109"/>
                <a:gd name="T4" fmla="*/ 175 w 175"/>
                <a:gd name="T5" fmla="*/ 61 h 109"/>
                <a:gd name="T6" fmla="*/ 161 w 175"/>
                <a:gd name="T7" fmla="*/ 36 h 109"/>
                <a:gd name="T8" fmla="*/ 96 w 175"/>
                <a:gd name="T9" fmla="*/ 73 h 109"/>
                <a:gd name="T10" fmla="*/ 19 w 175"/>
                <a:gd name="T11" fmla="*/ 0 h 109"/>
                <a:gd name="T12" fmla="*/ 0 w 175"/>
                <a:gd name="T13" fmla="*/ 2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09">
                  <a:moveTo>
                    <a:pt x="0" y="20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1" y="36"/>
                    <a:pt x="110" y="65"/>
                    <a:pt x="96" y="73"/>
                  </a:cubicBezTo>
                  <a:cubicBezTo>
                    <a:pt x="83" y="61"/>
                    <a:pt x="19" y="0"/>
                    <a:pt x="19" y="0"/>
                  </a:cubicBezTo>
                  <a:lnTo>
                    <a:pt x="0" y="20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FAB70C">
                    <a:gamma/>
                    <a:shade val="68627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348" name="Freeform 204"/>
          <p:cNvSpPr>
            <a:spLocks/>
          </p:cNvSpPr>
          <p:nvPr/>
        </p:nvSpPr>
        <p:spPr bwMode="gray">
          <a:xfrm>
            <a:off x="7394575" y="2520950"/>
            <a:ext cx="573088" cy="817563"/>
          </a:xfrm>
          <a:custGeom>
            <a:avLst/>
            <a:gdLst>
              <a:gd name="T0" fmla="*/ 510 w 581"/>
              <a:gd name="T1" fmla="*/ 827 h 827"/>
              <a:gd name="T2" fmla="*/ 0 w 581"/>
              <a:gd name="T3" fmla="*/ 779 h 827"/>
              <a:gd name="T4" fmla="*/ 121 w 581"/>
              <a:gd name="T5" fmla="*/ 0 h 827"/>
              <a:gd name="T6" fmla="*/ 581 w 581"/>
              <a:gd name="T7" fmla="*/ 42 h 827"/>
              <a:gd name="T8" fmla="*/ 510 w 581"/>
              <a:gd name="T9" fmla="*/ 827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1" h="827">
                <a:moveTo>
                  <a:pt x="510" y="827"/>
                </a:moveTo>
                <a:lnTo>
                  <a:pt x="0" y="779"/>
                </a:lnTo>
                <a:lnTo>
                  <a:pt x="121" y="0"/>
                </a:lnTo>
                <a:lnTo>
                  <a:pt x="581" y="42"/>
                </a:lnTo>
                <a:lnTo>
                  <a:pt x="510" y="8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13" name="Freeform 69"/>
          <p:cNvSpPr>
            <a:spLocks noEditPoints="1"/>
          </p:cNvSpPr>
          <p:nvPr/>
        </p:nvSpPr>
        <p:spPr bwMode="gray">
          <a:xfrm>
            <a:off x="7508875" y="2595563"/>
            <a:ext cx="360363" cy="639762"/>
          </a:xfrm>
          <a:custGeom>
            <a:avLst/>
            <a:gdLst>
              <a:gd name="T0" fmla="*/ 87 w 366"/>
              <a:gd name="T1" fmla="*/ 0 h 648"/>
              <a:gd name="T2" fmla="*/ 54 w 366"/>
              <a:gd name="T3" fmla="*/ 234 h 648"/>
              <a:gd name="T4" fmla="*/ 340 w 366"/>
              <a:gd name="T5" fmla="*/ 260 h 648"/>
              <a:gd name="T6" fmla="*/ 366 w 366"/>
              <a:gd name="T7" fmla="*/ 26 h 648"/>
              <a:gd name="T8" fmla="*/ 87 w 366"/>
              <a:gd name="T9" fmla="*/ 0 h 648"/>
              <a:gd name="T10" fmla="*/ 38 w 366"/>
              <a:gd name="T11" fmla="*/ 359 h 648"/>
              <a:gd name="T12" fmla="*/ 328 w 366"/>
              <a:gd name="T13" fmla="*/ 385 h 648"/>
              <a:gd name="T14" fmla="*/ 333 w 366"/>
              <a:gd name="T15" fmla="*/ 329 h 648"/>
              <a:gd name="T16" fmla="*/ 45 w 366"/>
              <a:gd name="T17" fmla="*/ 300 h 648"/>
              <a:gd name="T18" fmla="*/ 38 w 366"/>
              <a:gd name="T19" fmla="*/ 359 h 648"/>
              <a:gd name="T20" fmla="*/ 19 w 366"/>
              <a:gd name="T21" fmla="*/ 489 h 648"/>
              <a:gd name="T22" fmla="*/ 314 w 366"/>
              <a:gd name="T23" fmla="*/ 515 h 648"/>
              <a:gd name="T24" fmla="*/ 321 w 366"/>
              <a:gd name="T25" fmla="*/ 454 h 648"/>
              <a:gd name="T26" fmla="*/ 28 w 366"/>
              <a:gd name="T27" fmla="*/ 428 h 648"/>
              <a:gd name="T28" fmla="*/ 19 w 366"/>
              <a:gd name="T29" fmla="*/ 489 h 648"/>
              <a:gd name="T30" fmla="*/ 0 w 366"/>
              <a:gd name="T31" fmla="*/ 622 h 648"/>
              <a:gd name="T32" fmla="*/ 300 w 366"/>
              <a:gd name="T33" fmla="*/ 648 h 648"/>
              <a:gd name="T34" fmla="*/ 307 w 366"/>
              <a:gd name="T35" fmla="*/ 586 h 648"/>
              <a:gd name="T36" fmla="*/ 9 w 366"/>
              <a:gd name="T37" fmla="*/ 560 h 648"/>
              <a:gd name="T38" fmla="*/ 0 w 366"/>
              <a:gd name="T39" fmla="*/ 622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6" h="648">
                <a:moveTo>
                  <a:pt x="87" y="0"/>
                </a:moveTo>
                <a:lnTo>
                  <a:pt x="54" y="234"/>
                </a:lnTo>
                <a:lnTo>
                  <a:pt x="340" y="260"/>
                </a:lnTo>
                <a:lnTo>
                  <a:pt x="366" y="26"/>
                </a:lnTo>
                <a:lnTo>
                  <a:pt x="87" y="0"/>
                </a:lnTo>
                <a:close/>
                <a:moveTo>
                  <a:pt x="38" y="359"/>
                </a:moveTo>
                <a:lnTo>
                  <a:pt x="328" y="385"/>
                </a:lnTo>
                <a:lnTo>
                  <a:pt x="333" y="329"/>
                </a:lnTo>
                <a:lnTo>
                  <a:pt x="45" y="300"/>
                </a:lnTo>
                <a:lnTo>
                  <a:pt x="38" y="359"/>
                </a:lnTo>
                <a:close/>
                <a:moveTo>
                  <a:pt x="19" y="489"/>
                </a:moveTo>
                <a:lnTo>
                  <a:pt x="314" y="515"/>
                </a:lnTo>
                <a:lnTo>
                  <a:pt x="321" y="454"/>
                </a:lnTo>
                <a:lnTo>
                  <a:pt x="28" y="428"/>
                </a:lnTo>
                <a:lnTo>
                  <a:pt x="19" y="489"/>
                </a:lnTo>
                <a:close/>
                <a:moveTo>
                  <a:pt x="0" y="622"/>
                </a:moveTo>
                <a:lnTo>
                  <a:pt x="300" y="648"/>
                </a:lnTo>
                <a:lnTo>
                  <a:pt x="307" y="586"/>
                </a:lnTo>
                <a:lnTo>
                  <a:pt x="9" y="560"/>
                </a:lnTo>
                <a:lnTo>
                  <a:pt x="0" y="622"/>
                </a:lnTo>
                <a:close/>
              </a:path>
            </a:pathLst>
          </a:custGeom>
          <a:gradFill rotWithShape="1">
            <a:gsLst>
              <a:gs pos="0">
                <a:srgbClr val="5E9C9C"/>
              </a:gs>
              <a:gs pos="100000">
                <a:srgbClr val="2375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6358" name="Group 214"/>
          <p:cNvGrpSpPr>
            <a:grpSpLocks/>
          </p:cNvGrpSpPr>
          <p:nvPr/>
        </p:nvGrpSpPr>
        <p:grpSpPr bwMode="auto">
          <a:xfrm>
            <a:off x="5575300" y="2349500"/>
            <a:ext cx="1225550" cy="1173163"/>
            <a:chOff x="3512" y="1480"/>
            <a:chExt cx="772" cy="739"/>
          </a:xfrm>
        </p:grpSpPr>
        <p:pic>
          <p:nvPicPr>
            <p:cNvPr id="6296" name="Picture 152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12" y="1480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56" name="Freeform 212"/>
            <p:cNvSpPr>
              <a:spLocks/>
            </p:cNvSpPr>
            <p:nvPr/>
          </p:nvSpPr>
          <p:spPr bwMode="gray">
            <a:xfrm>
              <a:off x="3534" y="1504"/>
              <a:ext cx="610" cy="610"/>
            </a:xfrm>
            <a:custGeom>
              <a:avLst/>
              <a:gdLst>
                <a:gd name="T0" fmla="*/ 0 w 415"/>
                <a:gd name="T1" fmla="*/ 415 h 415"/>
                <a:gd name="T2" fmla="*/ 0 w 415"/>
                <a:gd name="T3" fmla="*/ 200 h 415"/>
                <a:gd name="T4" fmla="*/ 186 w 415"/>
                <a:gd name="T5" fmla="*/ 0 h 415"/>
                <a:gd name="T6" fmla="*/ 415 w 415"/>
                <a:gd name="T7" fmla="*/ 0 h 415"/>
                <a:gd name="T8" fmla="*/ 415 w 415"/>
                <a:gd name="T9" fmla="*/ 415 h 415"/>
                <a:gd name="T10" fmla="*/ 0 w 415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FE88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 bwMode="gray">
            <a:xfrm>
              <a:off x="3550" y="1519"/>
              <a:ext cx="579" cy="581"/>
            </a:xfrm>
            <a:custGeom>
              <a:avLst/>
              <a:gdLst>
                <a:gd name="T0" fmla="*/ 178 w 394"/>
                <a:gd name="T1" fmla="*/ 0 h 395"/>
                <a:gd name="T2" fmla="*/ 0 w 394"/>
                <a:gd name="T3" fmla="*/ 191 h 395"/>
                <a:gd name="T4" fmla="*/ 0 w 394"/>
                <a:gd name="T5" fmla="*/ 394 h 395"/>
                <a:gd name="T6" fmla="*/ 394 w 394"/>
                <a:gd name="T7" fmla="*/ 395 h 395"/>
                <a:gd name="T8" fmla="*/ 394 w 394"/>
                <a:gd name="T9" fmla="*/ 0 h 395"/>
                <a:gd name="T10" fmla="*/ 178 w 394"/>
                <a:gd name="T11" fmla="*/ 0 h 395"/>
                <a:gd name="T12" fmla="*/ 28 w 394"/>
                <a:gd name="T13" fmla="*/ 191 h 395"/>
                <a:gd name="T14" fmla="*/ 178 w 394"/>
                <a:gd name="T15" fmla="*/ 29 h 395"/>
                <a:gd name="T16" fmla="*/ 365 w 394"/>
                <a:gd name="T17" fmla="*/ 29 h 395"/>
                <a:gd name="T18" fmla="*/ 365 w 394"/>
                <a:gd name="T19" fmla="*/ 367 h 395"/>
                <a:gd name="T20" fmla="*/ 28 w 394"/>
                <a:gd name="T21" fmla="*/ 366 h 395"/>
                <a:gd name="T22" fmla="*/ 28 w 394"/>
                <a:gd name="T23" fmla="*/ 19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5">
                  <a:moveTo>
                    <a:pt x="178" y="0"/>
                  </a:moveTo>
                  <a:cubicBezTo>
                    <a:pt x="51" y="0"/>
                    <a:pt x="0" y="56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7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7"/>
                  </a:cubicBezTo>
                  <a:cubicBezTo>
                    <a:pt x="340" y="367"/>
                    <a:pt x="53" y="366"/>
                    <a:pt x="28" y="366"/>
                  </a:cubicBezTo>
                  <a:cubicBezTo>
                    <a:pt x="28" y="342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7" name="Freeform 53"/>
            <p:cNvSpPr>
              <a:spLocks/>
            </p:cNvSpPr>
            <p:nvPr/>
          </p:nvSpPr>
          <p:spPr bwMode="gray">
            <a:xfrm>
              <a:off x="3569" y="1541"/>
              <a:ext cx="538" cy="361"/>
            </a:xfrm>
            <a:custGeom>
              <a:avLst/>
              <a:gdLst>
                <a:gd name="T0" fmla="*/ 164 w 366"/>
                <a:gd name="T1" fmla="*/ 0 h 246"/>
                <a:gd name="T2" fmla="*/ 0 w 366"/>
                <a:gd name="T3" fmla="*/ 177 h 246"/>
                <a:gd name="T4" fmla="*/ 0 w 366"/>
                <a:gd name="T5" fmla="*/ 246 h 246"/>
                <a:gd name="T6" fmla="*/ 366 w 366"/>
                <a:gd name="T7" fmla="*/ 152 h 246"/>
                <a:gd name="T8" fmla="*/ 366 w 366"/>
                <a:gd name="T9" fmla="*/ 0 h 246"/>
                <a:gd name="T10" fmla="*/ 164 w 366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CE6DF"/>
                </a:gs>
                <a:gs pos="100000">
                  <a:srgbClr val="FE9E4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8" name="Freeform 54"/>
            <p:cNvSpPr>
              <a:spLocks/>
            </p:cNvSpPr>
            <p:nvPr/>
          </p:nvSpPr>
          <p:spPr bwMode="gray">
            <a:xfrm>
              <a:off x="3569" y="1761"/>
              <a:ext cx="538" cy="317"/>
            </a:xfrm>
            <a:custGeom>
              <a:avLst/>
              <a:gdLst>
                <a:gd name="T0" fmla="*/ 0 w 366"/>
                <a:gd name="T1" fmla="*/ 215 h 216"/>
                <a:gd name="T2" fmla="*/ 366 w 366"/>
                <a:gd name="T3" fmla="*/ 216 h 216"/>
                <a:gd name="T4" fmla="*/ 366 w 366"/>
                <a:gd name="T5" fmla="*/ 1 h 216"/>
                <a:gd name="T6" fmla="*/ 0 w 366"/>
                <a:gd name="T7" fmla="*/ 95 h 216"/>
                <a:gd name="T8" fmla="*/ 0 w 366"/>
                <a:gd name="T9" fmla="*/ 21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16">
                  <a:moveTo>
                    <a:pt x="0" y="215"/>
                  </a:moveTo>
                  <a:cubicBezTo>
                    <a:pt x="366" y="216"/>
                    <a:pt x="366" y="216"/>
                    <a:pt x="366" y="216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D53C02"/>
                </a:gs>
                <a:gs pos="100000">
                  <a:srgbClr val="F55F1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306" name="Picture 16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74" y="1620"/>
              <a:ext cx="710" cy="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55" name="Freeform 211"/>
            <p:cNvSpPr>
              <a:spLocks/>
            </p:cNvSpPr>
            <p:nvPr/>
          </p:nvSpPr>
          <p:spPr bwMode="gray">
            <a:xfrm>
              <a:off x="3594" y="1642"/>
              <a:ext cx="637" cy="522"/>
            </a:xfrm>
            <a:custGeom>
              <a:avLst/>
              <a:gdLst>
                <a:gd name="T0" fmla="*/ 406 w 433"/>
                <a:gd name="T1" fmla="*/ 344 h 355"/>
                <a:gd name="T2" fmla="*/ 393 w 433"/>
                <a:gd name="T3" fmla="*/ 354 h 355"/>
                <a:gd name="T4" fmla="*/ 12 w 433"/>
                <a:gd name="T5" fmla="*/ 304 h 355"/>
                <a:gd name="T6" fmla="*/ 1 w 433"/>
                <a:gd name="T7" fmla="*/ 291 h 355"/>
                <a:gd name="T8" fmla="*/ 46 w 433"/>
                <a:gd name="T9" fmla="*/ 11 h 355"/>
                <a:gd name="T10" fmla="*/ 60 w 433"/>
                <a:gd name="T11" fmla="*/ 0 h 355"/>
                <a:gd name="T12" fmla="*/ 420 w 433"/>
                <a:gd name="T13" fmla="*/ 31 h 355"/>
                <a:gd name="T14" fmla="*/ 432 w 433"/>
                <a:gd name="T15" fmla="*/ 44 h 355"/>
                <a:gd name="T16" fmla="*/ 406 w 433"/>
                <a:gd name="T17" fmla="*/ 34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355">
                  <a:moveTo>
                    <a:pt x="406" y="344"/>
                  </a:moveTo>
                  <a:cubicBezTo>
                    <a:pt x="406" y="350"/>
                    <a:pt x="400" y="355"/>
                    <a:pt x="393" y="35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6" y="303"/>
                    <a:pt x="0" y="298"/>
                    <a:pt x="1" y="29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5"/>
                    <a:pt x="53" y="0"/>
                    <a:pt x="60" y="0"/>
                  </a:cubicBezTo>
                  <a:cubicBezTo>
                    <a:pt x="420" y="31"/>
                    <a:pt x="420" y="31"/>
                    <a:pt x="420" y="31"/>
                  </a:cubicBezTo>
                  <a:cubicBezTo>
                    <a:pt x="427" y="32"/>
                    <a:pt x="433" y="38"/>
                    <a:pt x="432" y="44"/>
                  </a:cubicBezTo>
                  <a:lnTo>
                    <a:pt x="406" y="3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0" name="Freeform 56"/>
            <p:cNvSpPr>
              <a:spLocks/>
            </p:cNvSpPr>
            <p:nvPr/>
          </p:nvSpPr>
          <p:spPr bwMode="gray">
            <a:xfrm>
              <a:off x="3681" y="1724"/>
              <a:ext cx="463" cy="357"/>
            </a:xfrm>
            <a:custGeom>
              <a:avLst/>
              <a:gdLst>
                <a:gd name="T0" fmla="*/ 49 w 463"/>
                <a:gd name="T1" fmla="*/ 0 h 357"/>
                <a:gd name="T2" fmla="*/ 463 w 463"/>
                <a:gd name="T3" fmla="*/ 32 h 357"/>
                <a:gd name="T4" fmla="*/ 438 w 463"/>
                <a:gd name="T5" fmla="*/ 357 h 357"/>
                <a:gd name="T6" fmla="*/ 0 w 463"/>
                <a:gd name="T7" fmla="*/ 304 h 357"/>
                <a:gd name="T8" fmla="*/ 49 w 463"/>
                <a:gd name="T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57">
                  <a:moveTo>
                    <a:pt x="49" y="0"/>
                  </a:moveTo>
                  <a:lnTo>
                    <a:pt x="463" y="32"/>
                  </a:lnTo>
                  <a:lnTo>
                    <a:pt x="438" y="357"/>
                  </a:lnTo>
                  <a:lnTo>
                    <a:pt x="0" y="304"/>
                  </a:lnTo>
                  <a:lnTo>
                    <a:pt x="49" y="0"/>
                  </a:lnTo>
                  <a:close/>
                </a:path>
              </a:pathLst>
            </a:custGeom>
            <a:gradFill rotWithShape="1">
              <a:gsLst>
                <a:gs pos="0">
                  <a:srgbClr val="FE9E4B"/>
                </a:gs>
                <a:gs pos="100000">
                  <a:srgbClr val="D53C0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1" name="Freeform 57"/>
            <p:cNvSpPr>
              <a:spLocks/>
            </p:cNvSpPr>
            <p:nvPr/>
          </p:nvSpPr>
          <p:spPr bwMode="gray">
            <a:xfrm>
              <a:off x="3753" y="1784"/>
              <a:ext cx="131" cy="61"/>
            </a:xfrm>
            <a:custGeom>
              <a:avLst/>
              <a:gdLst>
                <a:gd name="T0" fmla="*/ 204 w 211"/>
                <a:gd name="T1" fmla="*/ 99 h 99"/>
                <a:gd name="T2" fmla="*/ 0 w 211"/>
                <a:gd name="T3" fmla="*/ 80 h 99"/>
                <a:gd name="T4" fmla="*/ 8 w 211"/>
                <a:gd name="T5" fmla="*/ 0 h 99"/>
                <a:gd name="T6" fmla="*/ 211 w 211"/>
                <a:gd name="T7" fmla="*/ 19 h 99"/>
                <a:gd name="T8" fmla="*/ 204 w 21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99">
                  <a:moveTo>
                    <a:pt x="204" y="99"/>
                  </a:moveTo>
                  <a:lnTo>
                    <a:pt x="0" y="80"/>
                  </a:lnTo>
                  <a:lnTo>
                    <a:pt x="8" y="0"/>
                  </a:lnTo>
                  <a:lnTo>
                    <a:pt x="211" y="19"/>
                  </a:lnTo>
                  <a:lnTo>
                    <a:pt x="20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2" name="Freeform 58"/>
            <p:cNvSpPr>
              <a:spLocks/>
            </p:cNvSpPr>
            <p:nvPr/>
          </p:nvSpPr>
          <p:spPr bwMode="gray">
            <a:xfrm>
              <a:off x="3746" y="1853"/>
              <a:ext cx="131" cy="61"/>
            </a:xfrm>
            <a:custGeom>
              <a:avLst/>
              <a:gdLst>
                <a:gd name="T0" fmla="*/ 203 w 210"/>
                <a:gd name="T1" fmla="*/ 99 h 99"/>
                <a:gd name="T2" fmla="*/ 0 w 210"/>
                <a:gd name="T3" fmla="*/ 80 h 99"/>
                <a:gd name="T4" fmla="*/ 7 w 210"/>
                <a:gd name="T5" fmla="*/ 0 h 99"/>
                <a:gd name="T6" fmla="*/ 210 w 210"/>
                <a:gd name="T7" fmla="*/ 19 h 99"/>
                <a:gd name="T8" fmla="*/ 203 w 210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9">
                  <a:moveTo>
                    <a:pt x="203" y="99"/>
                  </a:moveTo>
                  <a:lnTo>
                    <a:pt x="0" y="80"/>
                  </a:lnTo>
                  <a:lnTo>
                    <a:pt x="7" y="0"/>
                  </a:lnTo>
                  <a:lnTo>
                    <a:pt x="210" y="19"/>
                  </a:lnTo>
                  <a:lnTo>
                    <a:pt x="20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3" name="Freeform 59"/>
            <p:cNvSpPr>
              <a:spLocks/>
            </p:cNvSpPr>
            <p:nvPr/>
          </p:nvSpPr>
          <p:spPr bwMode="gray">
            <a:xfrm>
              <a:off x="3740" y="1920"/>
              <a:ext cx="130" cy="62"/>
            </a:xfrm>
            <a:custGeom>
              <a:avLst/>
              <a:gdLst>
                <a:gd name="T0" fmla="*/ 203 w 210"/>
                <a:gd name="T1" fmla="*/ 99 h 99"/>
                <a:gd name="T2" fmla="*/ 0 w 210"/>
                <a:gd name="T3" fmla="*/ 80 h 99"/>
                <a:gd name="T4" fmla="*/ 7 w 210"/>
                <a:gd name="T5" fmla="*/ 0 h 99"/>
                <a:gd name="T6" fmla="*/ 210 w 210"/>
                <a:gd name="T7" fmla="*/ 18 h 99"/>
                <a:gd name="T8" fmla="*/ 203 w 210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9">
                  <a:moveTo>
                    <a:pt x="203" y="99"/>
                  </a:moveTo>
                  <a:lnTo>
                    <a:pt x="0" y="80"/>
                  </a:lnTo>
                  <a:lnTo>
                    <a:pt x="7" y="0"/>
                  </a:lnTo>
                  <a:lnTo>
                    <a:pt x="210" y="18"/>
                  </a:lnTo>
                  <a:lnTo>
                    <a:pt x="20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4" name="Freeform 60"/>
            <p:cNvSpPr>
              <a:spLocks noEditPoints="1"/>
            </p:cNvSpPr>
            <p:nvPr/>
          </p:nvSpPr>
          <p:spPr bwMode="gray">
            <a:xfrm>
              <a:off x="3887" y="1805"/>
              <a:ext cx="214" cy="215"/>
            </a:xfrm>
            <a:custGeom>
              <a:avLst/>
              <a:gdLst>
                <a:gd name="T0" fmla="*/ 146 w 146"/>
                <a:gd name="T1" fmla="*/ 73 h 146"/>
                <a:gd name="T2" fmla="*/ 114 w 146"/>
                <a:gd name="T3" fmla="*/ 12 h 146"/>
                <a:gd name="T4" fmla="*/ 114 w 146"/>
                <a:gd name="T5" fmla="*/ 12 h 146"/>
                <a:gd name="T6" fmla="*/ 111 w 146"/>
                <a:gd name="T7" fmla="*/ 10 h 146"/>
                <a:gd name="T8" fmla="*/ 108 w 146"/>
                <a:gd name="T9" fmla="*/ 9 h 146"/>
                <a:gd name="T10" fmla="*/ 108 w 146"/>
                <a:gd name="T11" fmla="*/ 9 h 146"/>
                <a:gd name="T12" fmla="*/ 73 w 146"/>
                <a:gd name="T13" fmla="*/ 0 h 146"/>
                <a:gd name="T14" fmla="*/ 11 w 146"/>
                <a:gd name="T15" fmla="*/ 35 h 146"/>
                <a:gd name="T16" fmla="*/ 0 w 146"/>
                <a:gd name="T17" fmla="*/ 73 h 146"/>
                <a:gd name="T18" fmla="*/ 35 w 146"/>
                <a:gd name="T19" fmla="*/ 135 h 146"/>
                <a:gd name="T20" fmla="*/ 73 w 146"/>
                <a:gd name="T21" fmla="*/ 146 h 146"/>
                <a:gd name="T22" fmla="*/ 133 w 146"/>
                <a:gd name="T23" fmla="*/ 113 h 146"/>
                <a:gd name="T24" fmla="*/ 134 w 146"/>
                <a:gd name="T25" fmla="*/ 114 h 146"/>
                <a:gd name="T26" fmla="*/ 136 w 146"/>
                <a:gd name="T27" fmla="*/ 110 h 146"/>
                <a:gd name="T28" fmla="*/ 137 w 146"/>
                <a:gd name="T29" fmla="*/ 107 h 146"/>
                <a:gd name="T30" fmla="*/ 137 w 146"/>
                <a:gd name="T31" fmla="*/ 107 h 146"/>
                <a:gd name="T32" fmla="*/ 146 w 146"/>
                <a:gd name="T33" fmla="*/ 73 h 146"/>
                <a:gd name="T34" fmla="*/ 110 w 146"/>
                <a:gd name="T35" fmla="*/ 19 h 146"/>
                <a:gd name="T36" fmla="*/ 139 w 146"/>
                <a:gd name="T37" fmla="*/ 73 h 146"/>
                <a:gd name="T38" fmla="*/ 131 w 146"/>
                <a:gd name="T39" fmla="*/ 104 h 146"/>
                <a:gd name="T40" fmla="*/ 82 w 146"/>
                <a:gd name="T41" fmla="*/ 74 h 146"/>
                <a:gd name="T42" fmla="*/ 81 w 146"/>
                <a:gd name="T43" fmla="*/ 73 h 146"/>
                <a:gd name="T44" fmla="*/ 78 w 146"/>
                <a:gd name="T45" fmla="*/ 71 h 146"/>
                <a:gd name="T46" fmla="*/ 110 w 146"/>
                <a:gd name="T47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6" h="146">
                  <a:moveTo>
                    <a:pt x="146" y="73"/>
                  </a:moveTo>
                  <a:cubicBezTo>
                    <a:pt x="146" y="48"/>
                    <a:pt x="134" y="26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97" y="3"/>
                    <a:pt x="85" y="0"/>
                    <a:pt x="73" y="0"/>
                  </a:cubicBezTo>
                  <a:cubicBezTo>
                    <a:pt x="48" y="0"/>
                    <a:pt x="24" y="13"/>
                    <a:pt x="11" y="35"/>
                  </a:cubicBezTo>
                  <a:cubicBezTo>
                    <a:pt x="4" y="46"/>
                    <a:pt x="0" y="59"/>
                    <a:pt x="0" y="73"/>
                  </a:cubicBezTo>
                  <a:cubicBezTo>
                    <a:pt x="0" y="98"/>
                    <a:pt x="13" y="122"/>
                    <a:pt x="35" y="135"/>
                  </a:cubicBezTo>
                  <a:cubicBezTo>
                    <a:pt x="47" y="142"/>
                    <a:pt x="60" y="146"/>
                    <a:pt x="73" y="146"/>
                  </a:cubicBezTo>
                  <a:cubicBezTo>
                    <a:pt x="98" y="146"/>
                    <a:pt x="120" y="134"/>
                    <a:pt x="133" y="113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43" y="97"/>
                    <a:pt x="146" y="85"/>
                    <a:pt x="146" y="73"/>
                  </a:cubicBezTo>
                  <a:close/>
                  <a:moveTo>
                    <a:pt x="110" y="19"/>
                  </a:moveTo>
                  <a:cubicBezTo>
                    <a:pt x="128" y="31"/>
                    <a:pt x="139" y="51"/>
                    <a:pt x="139" y="73"/>
                  </a:cubicBezTo>
                  <a:cubicBezTo>
                    <a:pt x="139" y="83"/>
                    <a:pt x="136" y="94"/>
                    <a:pt x="131" y="104"/>
                  </a:cubicBezTo>
                  <a:cubicBezTo>
                    <a:pt x="119" y="96"/>
                    <a:pt x="92" y="80"/>
                    <a:pt x="82" y="74"/>
                  </a:cubicBezTo>
                  <a:cubicBezTo>
                    <a:pt x="82" y="74"/>
                    <a:pt x="81" y="74"/>
                    <a:pt x="81" y="73"/>
                  </a:cubicBezTo>
                  <a:cubicBezTo>
                    <a:pt x="80" y="73"/>
                    <a:pt x="79" y="72"/>
                    <a:pt x="78" y="71"/>
                  </a:cubicBezTo>
                  <a:cubicBezTo>
                    <a:pt x="81" y="66"/>
                    <a:pt x="107" y="24"/>
                    <a:pt x="1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361" name="Group 217"/>
          <p:cNvGrpSpPr>
            <a:grpSpLocks/>
          </p:cNvGrpSpPr>
          <p:nvPr/>
        </p:nvGrpSpPr>
        <p:grpSpPr bwMode="auto">
          <a:xfrm>
            <a:off x="4006850" y="2351088"/>
            <a:ext cx="1208088" cy="1212850"/>
            <a:chOff x="2524" y="1481"/>
            <a:chExt cx="761" cy="764"/>
          </a:xfrm>
        </p:grpSpPr>
        <p:pic>
          <p:nvPicPr>
            <p:cNvPr id="6292" name="Picture 148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24" y="1481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59" name="Freeform 215"/>
            <p:cNvSpPr>
              <a:spLocks/>
            </p:cNvSpPr>
            <p:nvPr/>
          </p:nvSpPr>
          <p:spPr bwMode="gray">
            <a:xfrm>
              <a:off x="2546" y="1504"/>
              <a:ext cx="611" cy="612"/>
            </a:xfrm>
            <a:custGeom>
              <a:avLst/>
              <a:gdLst>
                <a:gd name="T0" fmla="*/ 0 w 416"/>
                <a:gd name="T1" fmla="*/ 416 h 416"/>
                <a:gd name="T2" fmla="*/ 0 w 416"/>
                <a:gd name="T3" fmla="*/ 201 h 416"/>
                <a:gd name="T4" fmla="*/ 186 w 416"/>
                <a:gd name="T5" fmla="*/ 0 h 416"/>
                <a:gd name="T6" fmla="*/ 416 w 416"/>
                <a:gd name="T7" fmla="*/ 0 h 416"/>
                <a:gd name="T8" fmla="*/ 416 w 416"/>
                <a:gd name="T9" fmla="*/ 416 h 416"/>
                <a:gd name="T10" fmla="*/ 0 w 416"/>
                <a:gd name="T11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6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6" y="0"/>
                    <a:pt x="416" y="0"/>
                  </a:cubicBezTo>
                  <a:cubicBezTo>
                    <a:pt x="416" y="416"/>
                    <a:pt x="416" y="416"/>
                    <a:pt x="416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9BAA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15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 bwMode="gray">
            <a:xfrm>
              <a:off x="2562" y="1520"/>
              <a:ext cx="579" cy="581"/>
            </a:xfrm>
            <a:custGeom>
              <a:avLst/>
              <a:gdLst>
                <a:gd name="T0" fmla="*/ 178 w 394"/>
                <a:gd name="T1" fmla="*/ 0 h 395"/>
                <a:gd name="T2" fmla="*/ 0 w 394"/>
                <a:gd name="T3" fmla="*/ 191 h 395"/>
                <a:gd name="T4" fmla="*/ 0 w 394"/>
                <a:gd name="T5" fmla="*/ 394 h 395"/>
                <a:gd name="T6" fmla="*/ 394 w 394"/>
                <a:gd name="T7" fmla="*/ 395 h 395"/>
                <a:gd name="T8" fmla="*/ 394 w 394"/>
                <a:gd name="T9" fmla="*/ 0 h 395"/>
                <a:gd name="T10" fmla="*/ 178 w 394"/>
                <a:gd name="T11" fmla="*/ 0 h 395"/>
                <a:gd name="T12" fmla="*/ 28 w 394"/>
                <a:gd name="T13" fmla="*/ 191 h 395"/>
                <a:gd name="T14" fmla="*/ 178 w 394"/>
                <a:gd name="T15" fmla="*/ 29 h 395"/>
                <a:gd name="T16" fmla="*/ 365 w 394"/>
                <a:gd name="T17" fmla="*/ 29 h 395"/>
                <a:gd name="T18" fmla="*/ 365 w 394"/>
                <a:gd name="T19" fmla="*/ 366 h 395"/>
                <a:gd name="T20" fmla="*/ 28 w 394"/>
                <a:gd name="T21" fmla="*/ 366 h 395"/>
                <a:gd name="T22" fmla="*/ 28 w 394"/>
                <a:gd name="T23" fmla="*/ 19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8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6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0" name="Freeform 46"/>
            <p:cNvSpPr>
              <a:spLocks/>
            </p:cNvSpPr>
            <p:nvPr/>
          </p:nvSpPr>
          <p:spPr bwMode="gray">
            <a:xfrm>
              <a:off x="2582" y="1541"/>
              <a:ext cx="538" cy="361"/>
            </a:xfrm>
            <a:custGeom>
              <a:avLst/>
              <a:gdLst>
                <a:gd name="T0" fmla="*/ 164 w 366"/>
                <a:gd name="T1" fmla="*/ 0 h 246"/>
                <a:gd name="T2" fmla="*/ 0 w 366"/>
                <a:gd name="T3" fmla="*/ 177 h 246"/>
                <a:gd name="T4" fmla="*/ 0 w 366"/>
                <a:gd name="T5" fmla="*/ 246 h 246"/>
                <a:gd name="T6" fmla="*/ 366 w 366"/>
                <a:gd name="T7" fmla="*/ 152 h 246"/>
                <a:gd name="T8" fmla="*/ 366 w 366"/>
                <a:gd name="T9" fmla="*/ 0 h 246"/>
                <a:gd name="T10" fmla="*/ 164 w 366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BDCDE2"/>
                </a:gs>
                <a:gs pos="100000">
                  <a:srgbClr val="5277B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1" name="Freeform 47"/>
            <p:cNvSpPr>
              <a:spLocks/>
            </p:cNvSpPr>
            <p:nvPr/>
          </p:nvSpPr>
          <p:spPr bwMode="gray">
            <a:xfrm>
              <a:off x="2582" y="1761"/>
              <a:ext cx="538" cy="317"/>
            </a:xfrm>
            <a:custGeom>
              <a:avLst/>
              <a:gdLst>
                <a:gd name="T0" fmla="*/ 0 w 366"/>
                <a:gd name="T1" fmla="*/ 215 h 216"/>
                <a:gd name="T2" fmla="*/ 366 w 366"/>
                <a:gd name="T3" fmla="*/ 216 h 216"/>
                <a:gd name="T4" fmla="*/ 366 w 366"/>
                <a:gd name="T5" fmla="*/ 1 h 216"/>
                <a:gd name="T6" fmla="*/ 0 w 366"/>
                <a:gd name="T7" fmla="*/ 95 h 216"/>
                <a:gd name="T8" fmla="*/ 0 w 366"/>
                <a:gd name="T9" fmla="*/ 21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16">
                  <a:moveTo>
                    <a:pt x="0" y="215"/>
                  </a:moveTo>
                  <a:cubicBezTo>
                    <a:pt x="366" y="216"/>
                    <a:pt x="366" y="216"/>
                    <a:pt x="366" y="216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4167B0"/>
                </a:gs>
                <a:gs pos="100000">
                  <a:srgbClr val="6486C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291" name="Picture 147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51" y="1565"/>
              <a:ext cx="634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53" name="Freeform 209"/>
            <p:cNvSpPr>
              <a:spLocks/>
            </p:cNvSpPr>
            <p:nvPr/>
          </p:nvSpPr>
          <p:spPr bwMode="gray">
            <a:xfrm>
              <a:off x="2675" y="1591"/>
              <a:ext cx="557" cy="601"/>
            </a:xfrm>
            <a:custGeom>
              <a:avLst/>
              <a:gdLst>
                <a:gd name="T0" fmla="*/ 151 w 895"/>
                <a:gd name="T1" fmla="*/ 0 h 967"/>
                <a:gd name="T2" fmla="*/ 895 w 895"/>
                <a:gd name="T3" fmla="*/ 41 h 967"/>
                <a:gd name="T4" fmla="*/ 832 w 895"/>
                <a:gd name="T5" fmla="*/ 967 h 967"/>
                <a:gd name="T6" fmla="*/ 0 w 895"/>
                <a:gd name="T7" fmla="*/ 844 h 967"/>
                <a:gd name="T8" fmla="*/ 151 w 895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5" h="967">
                  <a:moveTo>
                    <a:pt x="151" y="0"/>
                  </a:moveTo>
                  <a:lnTo>
                    <a:pt x="895" y="41"/>
                  </a:lnTo>
                  <a:lnTo>
                    <a:pt x="832" y="967"/>
                  </a:lnTo>
                  <a:lnTo>
                    <a:pt x="0" y="84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15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 bwMode="gray">
            <a:xfrm>
              <a:off x="2764" y="1681"/>
              <a:ext cx="406" cy="377"/>
            </a:xfrm>
            <a:custGeom>
              <a:avLst/>
              <a:gdLst>
                <a:gd name="T0" fmla="*/ 27 w 276"/>
                <a:gd name="T1" fmla="*/ 10 h 257"/>
                <a:gd name="T2" fmla="*/ 27 w 276"/>
                <a:gd name="T3" fmla="*/ 16 h 257"/>
                <a:gd name="T4" fmla="*/ 33 w 276"/>
                <a:gd name="T5" fmla="*/ 120 h 257"/>
                <a:gd name="T6" fmla="*/ 89 w 276"/>
                <a:gd name="T7" fmla="*/ 43 h 257"/>
                <a:gd name="T8" fmla="*/ 90 w 276"/>
                <a:gd name="T9" fmla="*/ 126 h 257"/>
                <a:gd name="T10" fmla="*/ 165 w 276"/>
                <a:gd name="T11" fmla="*/ 27 h 257"/>
                <a:gd name="T12" fmla="*/ 169 w 276"/>
                <a:gd name="T13" fmla="*/ 22 h 257"/>
                <a:gd name="T14" fmla="*/ 175 w 276"/>
                <a:gd name="T15" fmla="*/ 19 h 257"/>
                <a:gd name="T16" fmla="*/ 185 w 276"/>
                <a:gd name="T17" fmla="*/ 14 h 257"/>
                <a:gd name="T18" fmla="*/ 167 w 276"/>
                <a:gd name="T19" fmla="*/ 13 h 257"/>
                <a:gd name="T20" fmla="*/ 147 w 276"/>
                <a:gd name="T21" fmla="*/ 11 h 257"/>
                <a:gd name="T22" fmla="*/ 154 w 276"/>
                <a:gd name="T23" fmla="*/ 17 h 257"/>
                <a:gd name="T24" fmla="*/ 154 w 276"/>
                <a:gd name="T25" fmla="*/ 24 h 257"/>
                <a:gd name="T26" fmla="*/ 122 w 276"/>
                <a:gd name="T27" fmla="*/ 75 h 257"/>
                <a:gd name="T28" fmla="*/ 115 w 276"/>
                <a:gd name="T29" fmla="*/ 75 h 257"/>
                <a:gd name="T30" fmla="*/ 104 w 276"/>
                <a:gd name="T31" fmla="*/ 7 h 257"/>
                <a:gd name="T32" fmla="*/ 50 w 276"/>
                <a:gd name="T33" fmla="*/ 80 h 257"/>
                <a:gd name="T34" fmla="*/ 53 w 276"/>
                <a:gd name="T35" fmla="*/ 23 h 257"/>
                <a:gd name="T36" fmla="*/ 53 w 276"/>
                <a:gd name="T37" fmla="*/ 13 h 257"/>
                <a:gd name="T38" fmla="*/ 58 w 276"/>
                <a:gd name="T39" fmla="*/ 9 h 257"/>
                <a:gd name="T40" fmla="*/ 67 w 276"/>
                <a:gd name="T41" fmla="*/ 4 h 257"/>
                <a:gd name="T42" fmla="*/ 29 w 276"/>
                <a:gd name="T43" fmla="*/ 1 h 257"/>
                <a:gd name="T44" fmla="*/ 15 w 276"/>
                <a:gd name="T45" fmla="*/ 3 h 257"/>
                <a:gd name="T46" fmla="*/ 26 w 276"/>
                <a:gd name="T47" fmla="*/ 8 h 257"/>
                <a:gd name="T48" fmla="*/ 246 w 276"/>
                <a:gd name="T49" fmla="*/ 257 h 257"/>
                <a:gd name="T50" fmla="*/ 2 w 276"/>
                <a:gd name="T51" fmla="*/ 204 h 257"/>
                <a:gd name="T52" fmla="*/ 6 w 276"/>
                <a:gd name="T53" fmla="*/ 180 h 257"/>
                <a:gd name="T54" fmla="*/ 255 w 276"/>
                <a:gd name="T55" fmla="*/ 178 h 257"/>
                <a:gd name="T56" fmla="*/ 6 w 276"/>
                <a:gd name="T57" fmla="*/ 180 h 257"/>
                <a:gd name="T58" fmla="*/ 200 w 276"/>
                <a:gd name="T59" fmla="*/ 35 h 257"/>
                <a:gd name="T60" fmla="*/ 276 w 276"/>
                <a:gd name="T61" fmla="*/ 15 h 257"/>
                <a:gd name="T62" fmla="*/ 194 w 276"/>
                <a:gd name="T63" fmla="*/ 86 h 257"/>
                <a:gd name="T64" fmla="*/ 269 w 276"/>
                <a:gd name="T65" fmla="*/ 66 h 257"/>
                <a:gd name="T66" fmla="*/ 194 w 276"/>
                <a:gd name="T67" fmla="*/ 86 h 257"/>
                <a:gd name="T68" fmla="*/ 260 w 276"/>
                <a:gd name="T69" fmla="*/ 145 h 257"/>
                <a:gd name="T70" fmla="*/ 190 w 276"/>
                <a:gd name="T71" fmla="*/ 11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257">
                  <a:moveTo>
                    <a:pt x="26" y="8"/>
                  </a:moveTo>
                  <a:cubicBezTo>
                    <a:pt x="26" y="8"/>
                    <a:pt x="27" y="9"/>
                    <a:pt x="27" y="10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66" y="26"/>
                    <a:pt x="166" y="25"/>
                    <a:pt x="167" y="25"/>
                  </a:cubicBezTo>
                  <a:cubicBezTo>
                    <a:pt x="167" y="24"/>
                    <a:pt x="168" y="23"/>
                    <a:pt x="169" y="22"/>
                  </a:cubicBezTo>
                  <a:cubicBezTo>
                    <a:pt x="170" y="22"/>
                    <a:pt x="170" y="21"/>
                    <a:pt x="171" y="21"/>
                  </a:cubicBezTo>
                  <a:cubicBezTo>
                    <a:pt x="173" y="20"/>
                    <a:pt x="174" y="20"/>
                    <a:pt x="175" y="19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82" y="14"/>
                    <a:pt x="179" y="14"/>
                    <a:pt x="176" y="13"/>
                  </a:cubicBezTo>
                  <a:cubicBezTo>
                    <a:pt x="173" y="13"/>
                    <a:pt x="170" y="13"/>
                    <a:pt x="167" y="13"/>
                  </a:cubicBezTo>
                  <a:cubicBezTo>
                    <a:pt x="164" y="12"/>
                    <a:pt x="160" y="12"/>
                    <a:pt x="157" y="12"/>
                  </a:cubicBezTo>
                  <a:cubicBezTo>
                    <a:pt x="154" y="12"/>
                    <a:pt x="151" y="11"/>
                    <a:pt x="147" y="11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5" y="18"/>
                    <a:pt x="156" y="19"/>
                    <a:pt x="156" y="20"/>
                  </a:cubicBezTo>
                  <a:cubicBezTo>
                    <a:pt x="156" y="21"/>
                    <a:pt x="156" y="22"/>
                    <a:pt x="154" y="24"/>
                  </a:cubicBezTo>
                  <a:cubicBezTo>
                    <a:pt x="153" y="26"/>
                    <a:pt x="152" y="28"/>
                    <a:pt x="150" y="31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15"/>
                    <a:pt x="53" y="14"/>
                    <a:pt x="53" y="13"/>
                  </a:cubicBezTo>
                  <a:cubicBezTo>
                    <a:pt x="53" y="12"/>
                    <a:pt x="54" y="11"/>
                    <a:pt x="55" y="10"/>
                  </a:cubicBezTo>
                  <a:cubicBezTo>
                    <a:pt x="56" y="10"/>
                    <a:pt x="57" y="9"/>
                    <a:pt x="58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58" y="3"/>
                    <a:pt x="49" y="3"/>
                    <a:pt x="42" y="2"/>
                  </a:cubicBezTo>
                  <a:cubicBezTo>
                    <a:pt x="38" y="2"/>
                    <a:pt x="33" y="1"/>
                    <a:pt x="29" y="1"/>
                  </a:cubicBezTo>
                  <a:cubicBezTo>
                    <a:pt x="25" y="1"/>
                    <a:pt x="20" y="0"/>
                    <a:pt x="16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5" y="7"/>
                    <a:pt x="26" y="8"/>
                  </a:cubicBezTo>
                  <a:close/>
                  <a:moveTo>
                    <a:pt x="0" y="231"/>
                  </a:moveTo>
                  <a:cubicBezTo>
                    <a:pt x="246" y="257"/>
                    <a:pt x="246" y="257"/>
                    <a:pt x="246" y="257"/>
                  </a:cubicBezTo>
                  <a:cubicBezTo>
                    <a:pt x="249" y="229"/>
                    <a:pt x="249" y="229"/>
                    <a:pt x="249" y="229"/>
                  </a:cubicBezTo>
                  <a:cubicBezTo>
                    <a:pt x="2" y="204"/>
                    <a:pt x="2" y="204"/>
                    <a:pt x="2" y="204"/>
                  </a:cubicBezTo>
                  <a:lnTo>
                    <a:pt x="0" y="231"/>
                  </a:lnTo>
                  <a:close/>
                  <a:moveTo>
                    <a:pt x="6" y="180"/>
                  </a:moveTo>
                  <a:cubicBezTo>
                    <a:pt x="253" y="205"/>
                    <a:pt x="253" y="205"/>
                    <a:pt x="253" y="205"/>
                  </a:cubicBezTo>
                  <a:cubicBezTo>
                    <a:pt x="255" y="178"/>
                    <a:pt x="255" y="178"/>
                    <a:pt x="255" y="178"/>
                  </a:cubicBezTo>
                  <a:cubicBezTo>
                    <a:pt x="9" y="152"/>
                    <a:pt x="9" y="152"/>
                    <a:pt x="9" y="152"/>
                  </a:cubicBezTo>
                  <a:lnTo>
                    <a:pt x="6" y="180"/>
                  </a:lnTo>
                  <a:close/>
                  <a:moveTo>
                    <a:pt x="203" y="7"/>
                  </a:moveTo>
                  <a:cubicBezTo>
                    <a:pt x="200" y="35"/>
                    <a:pt x="200" y="35"/>
                    <a:pt x="200" y="35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6" y="15"/>
                    <a:pt x="276" y="15"/>
                    <a:pt x="276" y="15"/>
                  </a:cubicBezTo>
                  <a:lnTo>
                    <a:pt x="203" y="7"/>
                  </a:lnTo>
                  <a:close/>
                  <a:moveTo>
                    <a:pt x="194" y="86"/>
                  </a:moveTo>
                  <a:cubicBezTo>
                    <a:pt x="266" y="94"/>
                    <a:pt x="266" y="94"/>
                    <a:pt x="266" y="94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196" y="59"/>
                    <a:pt x="196" y="59"/>
                    <a:pt x="196" y="59"/>
                  </a:cubicBezTo>
                  <a:lnTo>
                    <a:pt x="194" y="86"/>
                  </a:lnTo>
                  <a:close/>
                  <a:moveTo>
                    <a:pt x="187" y="138"/>
                  </a:moveTo>
                  <a:cubicBezTo>
                    <a:pt x="260" y="145"/>
                    <a:pt x="260" y="145"/>
                    <a:pt x="260" y="145"/>
                  </a:cubicBezTo>
                  <a:cubicBezTo>
                    <a:pt x="263" y="118"/>
                    <a:pt x="263" y="118"/>
                    <a:pt x="263" y="118"/>
                  </a:cubicBezTo>
                  <a:cubicBezTo>
                    <a:pt x="190" y="110"/>
                    <a:pt x="190" y="110"/>
                    <a:pt x="190" y="110"/>
                  </a:cubicBezTo>
                  <a:lnTo>
                    <a:pt x="187" y="138"/>
                  </a:lnTo>
                  <a:close/>
                </a:path>
              </a:pathLst>
            </a:custGeom>
            <a:gradFill rotWithShape="1">
              <a:gsLst>
                <a:gs pos="0">
                  <a:srgbClr val="6D84C0"/>
                </a:gs>
                <a:gs pos="100000">
                  <a:srgbClr val="0B379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373" name="Group 229"/>
          <p:cNvGrpSpPr>
            <a:grpSpLocks/>
          </p:cNvGrpSpPr>
          <p:nvPr/>
        </p:nvGrpSpPr>
        <p:grpSpPr bwMode="auto">
          <a:xfrm>
            <a:off x="2432050" y="2351088"/>
            <a:ext cx="1214438" cy="1182687"/>
            <a:chOff x="1532" y="1481"/>
            <a:chExt cx="765" cy="745"/>
          </a:xfrm>
        </p:grpSpPr>
        <p:pic>
          <p:nvPicPr>
            <p:cNvPr id="6288" name="Picture 144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532" y="1481"/>
              <a:ext cx="68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67" name="Freeform 223"/>
            <p:cNvSpPr>
              <a:spLocks/>
            </p:cNvSpPr>
            <p:nvPr/>
          </p:nvSpPr>
          <p:spPr bwMode="gray">
            <a:xfrm>
              <a:off x="1554" y="1504"/>
              <a:ext cx="610" cy="610"/>
            </a:xfrm>
            <a:custGeom>
              <a:avLst/>
              <a:gdLst>
                <a:gd name="T0" fmla="*/ 0 w 415"/>
                <a:gd name="T1" fmla="*/ 415 h 415"/>
                <a:gd name="T2" fmla="*/ 0 w 415"/>
                <a:gd name="T3" fmla="*/ 200 h 415"/>
                <a:gd name="T4" fmla="*/ 186 w 415"/>
                <a:gd name="T5" fmla="*/ 0 h 415"/>
                <a:gd name="T6" fmla="*/ 415 w 415"/>
                <a:gd name="T7" fmla="*/ 0 h 415"/>
                <a:gd name="T8" fmla="*/ 415 w 415"/>
                <a:gd name="T9" fmla="*/ 415 h 415"/>
                <a:gd name="T10" fmla="*/ 0 w 415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50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A0749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 bwMode="gray">
            <a:xfrm>
              <a:off x="1570" y="1520"/>
              <a:ext cx="578" cy="579"/>
            </a:xfrm>
            <a:custGeom>
              <a:avLst/>
              <a:gdLst>
                <a:gd name="T0" fmla="*/ 177 w 393"/>
                <a:gd name="T1" fmla="*/ 0 h 394"/>
                <a:gd name="T2" fmla="*/ 0 w 393"/>
                <a:gd name="T3" fmla="*/ 190 h 394"/>
                <a:gd name="T4" fmla="*/ 0 w 393"/>
                <a:gd name="T5" fmla="*/ 393 h 394"/>
                <a:gd name="T6" fmla="*/ 393 w 393"/>
                <a:gd name="T7" fmla="*/ 394 h 394"/>
                <a:gd name="T8" fmla="*/ 393 w 393"/>
                <a:gd name="T9" fmla="*/ 0 h 394"/>
                <a:gd name="T10" fmla="*/ 177 w 393"/>
                <a:gd name="T11" fmla="*/ 0 h 394"/>
                <a:gd name="T12" fmla="*/ 28 w 393"/>
                <a:gd name="T13" fmla="*/ 190 h 394"/>
                <a:gd name="T14" fmla="*/ 177 w 393"/>
                <a:gd name="T15" fmla="*/ 28 h 394"/>
                <a:gd name="T16" fmla="*/ 365 w 393"/>
                <a:gd name="T17" fmla="*/ 28 h 394"/>
                <a:gd name="T18" fmla="*/ 365 w 393"/>
                <a:gd name="T19" fmla="*/ 366 h 394"/>
                <a:gd name="T20" fmla="*/ 28 w 393"/>
                <a:gd name="T21" fmla="*/ 365 h 394"/>
                <a:gd name="T22" fmla="*/ 28 w 393"/>
                <a:gd name="T23" fmla="*/ 19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394">
                  <a:moveTo>
                    <a:pt x="177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3" y="394"/>
                    <a:pt x="393" y="394"/>
                    <a:pt x="393" y="394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7" y="0"/>
                  </a:lnTo>
                  <a:close/>
                  <a:moveTo>
                    <a:pt x="28" y="190"/>
                  </a:moveTo>
                  <a:cubicBezTo>
                    <a:pt x="28" y="71"/>
                    <a:pt x="67" y="28"/>
                    <a:pt x="177" y="28"/>
                  </a:cubicBezTo>
                  <a:cubicBezTo>
                    <a:pt x="177" y="28"/>
                    <a:pt x="340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9" name="Freeform 25"/>
            <p:cNvSpPr>
              <a:spLocks/>
            </p:cNvSpPr>
            <p:nvPr/>
          </p:nvSpPr>
          <p:spPr bwMode="gray">
            <a:xfrm>
              <a:off x="1590" y="1540"/>
              <a:ext cx="536" cy="362"/>
            </a:xfrm>
            <a:custGeom>
              <a:avLst/>
              <a:gdLst>
                <a:gd name="T0" fmla="*/ 163 w 365"/>
                <a:gd name="T1" fmla="*/ 0 h 246"/>
                <a:gd name="T2" fmla="*/ 0 w 365"/>
                <a:gd name="T3" fmla="*/ 176 h 246"/>
                <a:gd name="T4" fmla="*/ 0 w 365"/>
                <a:gd name="T5" fmla="*/ 246 h 246"/>
                <a:gd name="T6" fmla="*/ 365 w 365"/>
                <a:gd name="T7" fmla="*/ 151 h 246"/>
                <a:gd name="T8" fmla="*/ 365 w 365"/>
                <a:gd name="T9" fmla="*/ 0 h 246"/>
                <a:gd name="T10" fmla="*/ 163 w 365"/>
                <a:gd name="T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246">
                  <a:moveTo>
                    <a:pt x="163" y="0"/>
                  </a:moveTo>
                  <a:cubicBezTo>
                    <a:pt x="42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3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6CCD4"/>
                </a:gs>
                <a:gs pos="100000">
                  <a:srgbClr val="98809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0" name="Freeform 26"/>
            <p:cNvSpPr>
              <a:spLocks/>
            </p:cNvSpPr>
            <p:nvPr/>
          </p:nvSpPr>
          <p:spPr bwMode="gray">
            <a:xfrm>
              <a:off x="1590" y="1761"/>
              <a:ext cx="536" cy="316"/>
            </a:xfrm>
            <a:custGeom>
              <a:avLst/>
              <a:gdLst>
                <a:gd name="T0" fmla="*/ 0 w 365"/>
                <a:gd name="T1" fmla="*/ 214 h 215"/>
                <a:gd name="T2" fmla="*/ 365 w 365"/>
                <a:gd name="T3" fmla="*/ 215 h 215"/>
                <a:gd name="T4" fmla="*/ 365 w 365"/>
                <a:gd name="T5" fmla="*/ 0 h 215"/>
                <a:gd name="T6" fmla="*/ 0 w 365"/>
                <a:gd name="T7" fmla="*/ 95 h 215"/>
                <a:gd name="T8" fmla="*/ 0 w 365"/>
                <a:gd name="T9" fmla="*/ 2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3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7D5D7D"/>
                </a:gs>
                <a:gs pos="100000">
                  <a:srgbClr val="97749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286" name="Picture 142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3" y="1573"/>
              <a:ext cx="614" cy="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68" name="Freeform 224"/>
            <p:cNvSpPr>
              <a:spLocks/>
            </p:cNvSpPr>
            <p:nvPr/>
          </p:nvSpPr>
          <p:spPr bwMode="gray">
            <a:xfrm>
              <a:off x="1705" y="1598"/>
              <a:ext cx="510" cy="576"/>
            </a:xfrm>
            <a:custGeom>
              <a:avLst/>
              <a:gdLst>
                <a:gd name="T0" fmla="*/ 139 w 819"/>
                <a:gd name="T1" fmla="*/ 0 h 926"/>
                <a:gd name="T2" fmla="*/ 819 w 819"/>
                <a:gd name="T3" fmla="*/ 38 h 926"/>
                <a:gd name="T4" fmla="*/ 734 w 819"/>
                <a:gd name="T5" fmla="*/ 926 h 926"/>
                <a:gd name="T6" fmla="*/ 0 w 819"/>
                <a:gd name="T7" fmla="*/ 822 h 926"/>
                <a:gd name="T8" fmla="*/ 139 w 819"/>
                <a:gd name="T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26">
                  <a:moveTo>
                    <a:pt x="139" y="0"/>
                  </a:moveTo>
                  <a:lnTo>
                    <a:pt x="819" y="38"/>
                  </a:lnTo>
                  <a:lnTo>
                    <a:pt x="734" y="926"/>
                  </a:lnTo>
                  <a:lnTo>
                    <a:pt x="0" y="82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A06F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69" name="Freeform 225"/>
            <p:cNvSpPr>
              <a:spLocks/>
            </p:cNvSpPr>
            <p:nvPr/>
          </p:nvSpPr>
          <p:spPr bwMode="gray">
            <a:xfrm>
              <a:off x="2143" y="1666"/>
              <a:ext cx="101" cy="141"/>
            </a:xfrm>
            <a:custGeom>
              <a:avLst/>
              <a:gdLst>
                <a:gd name="T0" fmla="*/ 69 w 69"/>
                <a:gd name="T1" fmla="*/ 85 h 96"/>
                <a:gd name="T2" fmla="*/ 57 w 69"/>
                <a:gd name="T3" fmla="*/ 96 h 96"/>
                <a:gd name="T4" fmla="*/ 12 w 69"/>
                <a:gd name="T5" fmla="*/ 96 h 96"/>
                <a:gd name="T6" fmla="*/ 0 w 69"/>
                <a:gd name="T7" fmla="*/ 85 h 96"/>
                <a:gd name="T8" fmla="*/ 0 w 69"/>
                <a:gd name="T9" fmla="*/ 11 h 96"/>
                <a:gd name="T10" fmla="*/ 12 w 69"/>
                <a:gd name="T11" fmla="*/ 0 h 96"/>
                <a:gd name="T12" fmla="*/ 57 w 69"/>
                <a:gd name="T13" fmla="*/ 0 h 96"/>
                <a:gd name="T14" fmla="*/ 69 w 69"/>
                <a:gd name="T15" fmla="*/ 11 h 96"/>
                <a:gd name="T16" fmla="*/ 69 w 69"/>
                <a:gd name="T1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96">
                  <a:moveTo>
                    <a:pt x="69" y="85"/>
                  </a:moveTo>
                  <a:cubicBezTo>
                    <a:pt x="69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85"/>
                  </a:ln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70" name="Freeform 226"/>
            <p:cNvSpPr>
              <a:spLocks/>
            </p:cNvSpPr>
            <p:nvPr/>
          </p:nvSpPr>
          <p:spPr bwMode="gray">
            <a:xfrm>
              <a:off x="2130" y="1839"/>
              <a:ext cx="101" cy="141"/>
            </a:xfrm>
            <a:custGeom>
              <a:avLst/>
              <a:gdLst>
                <a:gd name="T0" fmla="*/ 69 w 69"/>
                <a:gd name="T1" fmla="*/ 85 h 96"/>
                <a:gd name="T2" fmla="*/ 57 w 69"/>
                <a:gd name="T3" fmla="*/ 96 h 96"/>
                <a:gd name="T4" fmla="*/ 12 w 69"/>
                <a:gd name="T5" fmla="*/ 96 h 96"/>
                <a:gd name="T6" fmla="*/ 0 w 69"/>
                <a:gd name="T7" fmla="*/ 85 h 96"/>
                <a:gd name="T8" fmla="*/ 0 w 69"/>
                <a:gd name="T9" fmla="*/ 11 h 96"/>
                <a:gd name="T10" fmla="*/ 12 w 69"/>
                <a:gd name="T11" fmla="*/ 0 h 96"/>
                <a:gd name="T12" fmla="*/ 57 w 69"/>
                <a:gd name="T13" fmla="*/ 0 h 96"/>
                <a:gd name="T14" fmla="*/ 69 w 69"/>
                <a:gd name="T15" fmla="*/ 11 h 96"/>
                <a:gd name="T16" fmla="*/ 69 w 69"/>
                <a:gd name="T1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96">
                  <a:moveTo>
                    <a:pt x="69" y="85"/>
                  </a:moveTo>
                  <a:cubicBezTo>
                    <a:pt x="69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6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85"/>
                  </a:ln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71" name="Freeform 227"/>
            <p:cNvSpPr>
              <a:spLocks/>
            </p:cNvSpPr>
            <p:nvPr/>
          </p:nvSpPr>
          <p:spPr bwMode="gray">
            <a:xfrm>
              <a:off x="2113" y="2011"/>
              <a:ext cx="104" cy="141"/>
            </a:xfrm>
            <a:custGeom>
              <a:avLst/>
              <a:gdLst>
                <a:gd name="T0" fmla="*/ 70 w 70"/>
                <a:gd name="T1" fmla="*/ 85 h 96"/>
                <a:gd name="T2" fmla="*/ 57 w 70"/>
                <a:gd name="T3" fmla="*/ 96 h 96"/>
                <a:gd name="T4" fmla="*/ 12 w 70"/>
                <a:gd name="T5" fmla="*/ 96 h 96"/>
                <a:gd name="T6" fmla="*/ 0 w 70"/>
                <a:gd name="T7" fmla="*/ 85 h 96"/>
                <a:gd name="T8" fmla="*/ 0 w 70"/>
                <a:gd name="T9" fmla="*/ 11 h 96"/>
                <a:gd name="T10" fmla="*/ 12 w 70"/>
                <a:gd name="T11" fmla="*/ 0 h 96"/>
                <a:gd name="T12" fmla="*/ 57 w 70"/>
                <a:gd name="T13" fmla="*/ 0 h 96"/>
                <a:gd name="T14" fmla="*/ 70 w 70"/>
                <a:gd name="T15" fmla="*/ 11 h 96"/>
                <a:gd name="T16" fmla="*/ 70 w 70"/>
                <a:gd name="T1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96">
                  <a:moveTo>
                    <a:pt x="70" y="85"/>
                  </a:moveTo>
                  <a:cubicBezTo>
                    <a:pt x="70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6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70" y="5"/>
                    <a:pt x="70" y="11"/>
                  </a:cubicBezTo>
                  <a:lnTo>
                    <a:pt x="70" y="85"/>
                  </a:ln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5" name="Freeform 31"/>
            <p:cNvSpPr>
              <a:spLocks/>
            </p:cNvSpPr>
            <p:nvPr/>
          </p:nvSpPr>
          <p:spPr bwMode="gray">
            <a:xfrm>
              <a:off x="1694" y="1587"/>
              <a:ext cx="509" cy="576"/>
            </a:xfrm>
            <a:custGeom>
              <a:avLst/>
              <a:gdLst>
                <a:gd name="T0" fmla="*/ 139 w 819"/>
                <a:gd name="T1" fmla="*/ 0 h 926"/>
                <a:gd name="T2" fmla="*/ 819 w 819"/>
                <a:gd name="T3" fmla="*/ 37 h 926"/>
                <a:gd name="T4" fmla="*/ 734 w 819"/>
                <a:gd name="T5" fmla="*/ 926 h 926"/>
                <a:gd name="T6" fmla="*/ 0 w 819"/>
                <a:gd name="T7" fmla="*/ 822 h 926"/>
                <a:gd name="T8" fmla="*/ 139 w 819"/>
                <a:gd name="T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26">
                  <a:moveTo>
                    <a:pt x="139" y="0"/>
                  </a:moveTo>
                  <a:lnTo>
                    <a:pt x="819" y="37"/>
                  </a:lnTo>
                  <a:lnTo>
                    <a:pt x="734" y="926"/>
                  </a:lnTo>
                  <a:lnTo>
                    <a:pt x="0" y="82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6" name="Oval 32"/>
            <p:cNvSpPr>
              <a:spLocks noChangeArrowheads="1"/>
            </p:cNvSpPr>
            <p:nvPr/>
          </p:nvSpPr>
          <p:spPr bwMode="gray">
            <a:xfrm>
              <a:off x="1784" y="1639"/>
              <a:ext cx="31" cy="30"/>
            </a:xfrm>
            <a:prstGeom prst="ellipse">
              <a:avLst/>
            </a:pr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7" name="Freeform 33"/>
            <p:cNvSpPr>
              <a:spLocks/>
            </p:cNvSpPr>
            <p:nvPr/>
          </p:nvSpPr>
          <p:spPr bwMode="gray">
            <a:xfrm>
              <a:off x="1721" y="1645"/>
              <a:ext cx="76" cy="17"/>
            </a:xfrm>
            <a:custGeom>
              <a:avLst/>
              <a:gdLst>
                <a:gd name="T0" fmla="*/ 0 w 52"/>
                <a:gd name="T1" fmla="*/ 6 h 12"/>
                <a:gd name="T2" fmla="*/ 5 w 52"/>
                <a:gd name="T3" fmla="*/ 0 h 12"/>
                <a:gd name="T4" fmla="*/ 46 w 52"/>
                <a:gd name="T5" fmla="*/ 0 h 12"/>
                <a:gd name="T6" fmla="*/ 52 w 52"/>
                <a:gd name="T7" fmla="*/ 6 h 12"/>
                <a:gd name="T8" fmla="*/ 52 w 52"/>
                <a:gd name="T9" fmla="*/ 6 h 12"/>
                <a:gd name="T10" fmla="*/ 46 w 52"/>
                <a:gd name="T11" fmla="*/ 12 h 12"/>
                <a:gd name="T12" fmla="*/ 5 w 52"/>
                <a:gd name="T13" fmla="*/ 12 h 12"/>
                <a:gd name="T14" fmla="*/ 0 w 5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2">
                  <a:moveTo>
                    <a:pt x="0" y="6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3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9"/>
                    <a:pt x="49" y="12"/>
                    <a:pt x="4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8" name="Oval 34"/>
            <p:cNvSpPr>
              <a:spLocks noChangeArrowheads="1"/>
            </p:cNvSpPr>
            <p:nvPr/>
          </p:nvSpPr>
          <p:spPr bwMode="gray">
            <a:xfrm>
              <a:off x="1767" y="1730"/>
              <a:ext cx="30" cy="31"/>
            </a:xfrm>
            <a:prstGeom prst="ellipse">
              <a:avLst/>
            </a:pr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9" name="Freeform 35"/>
            <p:cNvSpPr>
              <a:spLocks/>
            </p:cNvSpPr>
            <p:nvPr/>
          </p:nvSpPr>
          <p:spPr bwMode="gray">
            <a:xfrm>
              <a:off x="1704" y="1738"/>
              <a:ext cx="76" cy="16"/>
            </a:xfrm>
            <a:custGeom>
              <a:avLst/>
              <a:gdLst>
                <a:gd name="T0" fmla="*/ 0 w 52"/>
                <a:gd name="T1" fmla="*/ 5 h 11"/>
                <a:gd name="T2" fmla="*/ 5 w 52"/>
                <a:gd name="T3" fmla="*/ 0 h 11"/>
                <a:gd name="T4" fmla="*/ 46 w 52"/>
                <a:gd name="T5" fmla="*/ 0 h 11"/>
                <a:gd name="T6" fmla="*/ 52 w 52"/>
                <a:gd name="T7" fmla="*/ 5 h 11"/>
                <a:gd name="T8" fmla="*/ 52 w 52"/>
                <a:gd name="T9" fmla="*/ 5 h 11"/>
                <a:gd name="T10" fmla="*/ 46 w 52"/>
                <a:gd name="T11" fmla="*/ 11 h 11"/>
                <a:gd name="T12" fmla="*/ 5 w 52"/>
                <a:gd name="T13" fmla="*/ 11 h 11"/>
                <a:gd name="T14" fmla="*/ 0 w 52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8"/>
                    <a:pt x="49" y="11"/>
                    <a:pt x="4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gray">
            <a:xfrm>
              <a:off x="1748" y="1820"/>
              <a:ext cx="31" cy="31"/>
            </a:xfrm>
            <a:prstGeom prst="ellipse">
              <a:avLst/>
            </a:pr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1" name="Freeform 37"/>
            <p:cNvSpPr>
              <a:spLocks/>
            </p:cNvSpPr>
            <p:nvPr/>
          </p:nvSpPr>
          <p:spPr bwMode="gray">
            <a:xfrm>
              <a:off x="1684" y="1827"/>
              <a:ext cx="77" cy="16"/>
            </a:xfrm>
            <a:custGeom>
              <a:avLst/>
              <a:gdLst>
                <a:gd name="T0" fmla="*/ 0 w 52"/>
                <a:gd name="T1" fmla="*/ 5 h 11"/>
                <a:gd name="T2" fmla="*/ 6 w 52"/>
                <a:gd name="T3" fmla="*/ 0 h 11"/>
                <a:gd name="T4" fmla="*/ 46 w 52"/>
                <a:gd name="T5" fmla="*/ 0 h 11"/>
                <a:gd name="T6" fmla="*/ 52 w 52"/>
                <a:gd name="T7" fmla="*/ 5 h 11"/>
                <a:gd name="T8" fmla="*/ 52 w 52"/>
                <a:gd name="T9" fmla="*/ 5 h 11"/>
                <a:gd name="T10" fmla="*/ 46 w 52"/>
                <a:gd name="T11" fmla="*/ 11 h 11"/>
                <a:gd name="T12" fmla="*/ 6 w 52"/>
                <a:gd name="T13" fmla="*/ 11 h 11"/>
                <a:gd name="T14" fmla="*/ 0 w 52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9"/>
                    <a:pt x="49" y="11"/>
                    <a:pt x="4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2" name="Oval 38"/>
            <p:cNvSpPr>
              <a:spLocks noChangeArrowheads="1"/>
            </p:cNvSpPr>
            <p:nvPr/>
          </p:nvSpPr>
          <p:spPr bwMode="gray">
            <a:xfrm>
              <a:off x="1736" y="1911"/>
              <a:ext cx="29" cy="31"/>
            </a:xfrm>
            <a:prstGeom prst="ellipse">
              <a:avLst/>
            </a:pr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3" name="Freeform 39"/>
            <p:cNvSpPr>
              <a:spLocks/>
            </p:cNvSpPr>
            <p:nvPr/>
          </p:nvSpPr>
          <p:spPr bwMode="gray">
            <a:xfrm>
              <a:off x="1671" y="1918"/>
              <a:ext cx="77" cy="16"/>
            </a:xfrm>
            <a:custGeom>
              <a:avLst/>
              <a:gdLst>
                <a:gd name="T0" fmla="*/ 0 w 52"/>
                <a:gd name="T1" fmla="*/ 5 h 11"/>
                <a:gd name="T2" fmla="*/ 6 w 52"/>
                <a:gd name="T3" fmla="*/ 0 h 11"/>
                <a:gd name="T4" fmla="*/ 47 w 52"/>
                <a:gd name="T5" fmla="*/ 0 h 11"/>
                <a:gd name="T6" fmla="*/ 52 w 52"/>
                <a:gd name="T7" fmla="*/ 5 h 11"/>
                <a:gd name="T8" fmla="*/ 52 w 52"/>
                <a:gd name="T9" fmla="*/ 5 h 11"/>
                <a:gd name="T10" fmla="*/ 47 w 52"/>
                <a:gd name="T11" fmla="*/ 11 h 11"/>
                <a:gd name="T12" fmla="*/ 6 w 52"/>
                <a:gd name="T13" fmla="*/ 11 h 11"/>
                <a:gd name="T14" fmla="*/ 0 w 52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8"/>
                    <a:pt x="50" y="11"/>
                    <a:pt x="4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4" name="Oval 40"/>
            <p:cNvSpPr>
              <a:spLocks noChangeArrowheads="1"/>
            </p:cNvSpPr>
            <p:nvPr/>
          </p:nvSpPr>
          <p:spPr bwMode="gray">
            <a:xfrm>
              <a:off x="1718" y="1995"/>
              <a:ext cx="31" cy="31"/>
            </a:xfrm>
            <a:prstGeom prst="ellipse">
              <a:avLst/>
            </a:pr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5" name="Freeform 41"/>
            <p:cNvSpPr>
              <a:spLocks/>
            </p:cNvSpPr>
            <p:nvPr/>
          </p:nvSpPr>
          <p:spPr bwMode="gray">
            <a:xfrm>
              <a:off x="1655" y="2002"/>
              <a:ext cx="77" cy="16"/>
            </a:xfrm>
            <a:custGeom>
              <a:avLst/>
              <a:gdLst>
                <a:gd name="T0" fmla="*/ 0 w 52"/>
                <a:gd name="T1" fmla="*/ 5 h 11"/>
                <a:gd name="T2" fmla="*/ 6 w 52"/>
                <a:gd name="T3" fmla="*/ 0 h 11"/>
                <a:gd name="T4" fmla="*/ 46 w 52"/>
                <a:gd name="T5" fmla="*/ 0 h 11"/>
                <a:gd name="T6" fmla="*/ 52 w 52"/>
                <a:gd name="T7" fmla="*/ 5 h 11"/>
                <a:gd name="T8" fmla="*/ 52 w 52"/>
                <a:gd name="T9" fmla="*/ 5 h 11"/>
                <a:gd name="T10" fmla="*/ 46 w 52"/>
                <a:gd name="T11" fmla="*/ 11 h 11"/>
                <a:gd name="T12" fmla="*/ 6 w 52"/>
                <a:gd name="T13" fmla="*/ 11 h 11"/>
                <a:gd name="T14" fmla="*/ 0 w 52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9"/>
                    <a:pt x="49" y="11"/>
                    <a:pt x="4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6" name="Freeform 42"/>
            <p:cNvSpPr>
              <a:spLocks/>
            </p:cNvSpPr>
            <p:nvPr/>
          </p:nvSpPr>
          <p:spPr bwMode="gray">
            <a:xfrm>
              <a:off x="1834" y="1685"/>
              <a:ext cx="265" cy="339"/>
            </a:xfrm>
            <a:custGeom>
              <a:avLst/>
              <a:gdLst>
                <a:gd name="T0" fmla="*/ 63 w 180"/>
                <a:gd name="T1" fmla="*/ 10 h 231"/>
                <a:gd name="T2" fmla="*/ 41 w 180"/>
                <a:gd name="T3" fmla="*/ 63 h 231"/>
                <a:gd name="T4" fmla="*/ 2 w 180"/>
                <a:gd name="T5" fmla="*/ 164 h 231"/>
                <a:gd name="T6" fmla="*/ 11 w 180"/>
                <a:gd name="T7" fmla="*/ 180 h 231"/>
                <a:gd name="T8" fmla="*/ 27 w 180"/>
                <a:gd name="T9" fmla="*/ 173 h 231"/>
                <a:gd name="T10" fmla="*/ 147 w 180"/>
                <a:gd name="T11" fmla="*/ 32 h 231"/>
                <a:gd name="T12" fmla="*/ 130 w 180"/>
                <a:gd name="T13" fmla="*/ 73 h 231"/>
                <a:gd name="T14" fmla="*/ 87 w 180"/>
                <a:gd name="T15" fmla="*/ 218 h 231"/>
                <a:gd name="T16" fmla="*/ 87 w 180"/>
                <a:gd name="T17" fmla="*/ 218 h 231"/>
                <a:gd name="T18" fmla="*/ 100 w 180"/>
                <a:gd name="T19" fmla="*/ 231 h 231"/>
                <a:gd name="T20" fmla="*/ 114 w 180"/>
                <a:gd name="T21" fmla="*/ 218 h 231"/>
                <a:gd name="T22" fmla="*/ 154 w 180"/>
                <a:gd name="T23" fmla="*/ 85 h 231"/>
                <a:gd name="T24" fmla="*/ 170 w 180"/>
                <a:gd name="T25" fmla="*/ 17 h 231"/>
                <a:gd name="T26" fmla="*/ 148 w 180"/>
                <a:gd name="T27" fmla="*/ 5 h 231"/>
                <a:gd name="T28" fmla="*/ 71 w 180"/>
                <a:gd name="T29" fmla="*/ 62 h 231"/>
                <a:gd name="T30" fmla="*/ 88 w 180"/>
                <a:gd name="T31" fmla="*/ 20 h 231"/>
                <a:gd name="T32" fmla="*/ 89 w 180"/>
                <a:gd name="T33" fmla="*/ 15 h 231"/>
                <a:gd name="T34" fmla="*/ 81 w 180"/>
                <a:gd name="T35" fmla="*/ 2 h 231"/>
                <a:gd name="T36" fmla="*/ 63 w 180"/>
                <a:gd name="T37" fmla="*/ 1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231">
                  <a:moveTo>
                    <a:pt x="63" y="10"/>
                  </a:moveTo>
                  <a:cubicBezTo>
                    <a:pt x="58" y="24"/>
                    <a:pt x="50" y="43"/>
                    <a:pt x="41" y="63"/>
                  </a:cubicBezTo>
                  <a:cubicBezTo>
                    <a:pt x="24" y="101"/>
                    <a:pt x="6" y="141"/>
                    <a:pt x="2" y="164"/>
                  </a:cubicBezTo>
                  <a:cubicBezTo>
                    <a:pt x="0" y="171"/>
                    <a:pt x="4" y="178"/>
                    <a:pt x="11" y="180"/>
                  </a:cubicBezTo>
                  <a:cubicBezTo>
                    <a:pt x="17" y="182"/>
                    <a:pt x="24" y="179"/>
                    <a:pt x="27" y="173"/>
                  </a:cubicBezTo>
                  <a:cubicBezTo>
                    <a:pt x="58" y="107"/>
                    <a:pt x="126" y="38"/>
                    <a:pt x="147" y="32"/>
                  </a:cubicBezTo>
                  <a:cubicBezTo>
                    <a:pt x="146" y="40"/>
                    <a:pt x="137" y="59"/>
                    <a:pt x="130" y="73"/>
                  </a:cubicBezTo>
                  <a:cubicBezTo>
                    <a:pt x="112" y="110"/>
                    <a:pt x="87" y="160"/>
                    <a:pt x="87" y="218"/>
                  </a:cubicBezTo>
                  <a:cubicBezTo>
                    <a:pt x="87" y="218"/>
                    <a:pt x="87" y="218"/>
                    <a:pt x="87" y="218"/>
                  </a:cubicBezTo>
                  <a:cubicBezTo>
                    <a:pt x="87" y="225"/>
                    <a:pt x="93" y="231"/>
                    <a:pt x="100" y="231"/>
                  </a:cubicBezTo>
                  <a:cubicBezTo>
                    <a:pt x="108" y="231"/>
                    <a:pt x="114" y="225"/>
                    <a:pt x="114" y="218"/>
                  </a:cubicBezTo>
                  <a:cubicBezTo>
                    <a:pt x="114" y="166"/>
                    <a:pt x="137" y="119"/>
                    <a:pt x="154" y="85"/>
                  </a:cubicBezTo>
                  <a:cubicBezTo>
                    <a:pt x="169" y="54"/>
                    <a:pt x="180" y="33"/>
                    <a:pt x="170" y="17"/>
                  </a:cubicBezTo>
                  <a:cubicBezTo>
                    <a:pt x="166" y="9"/>
                    <a:pt x="158" y="5"/>
                    <a:pt x="148" y="5"/>
                  </a:cubicBezTo>
                  <a:cubicBezTo>
                    <a:pt x="128" y="6"/>
                    <a:pt x="99" y="30"/>
                    <a:pt x="71" y="62"/>
                  </a:cubicBezTo>
                  <a:cubicBezTo>
                    <a:pt x="78" y="46"/>
                    <a:pt x="84" y="31"/>
                    <a:pt x="88" y="20"/>
                  </a:cubicBezTo>
                  <a:cubicBezTo>
                    <a:pt x="89" y="18"/>
                    <a:pt x="89" y="17"/>
                    <a:pt x="89" y="15"/>
                  </a:cubicBezTo>
                  <a:cubicBezTo>
                    <a:pt x="89" y="10"/>
                    <a:pt x="86" y="4"/>
                    <a:pt x="81" y="2"/>
                  </a:cubicBezTo>
                  <a:cubicBezTo>
                    <a:pt x="74" y="0"/>
                    <a:pt x="66" y="3"/>
                    <a:pt x="6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9DC7"/>
                </a:gs>
                <a:gs pos="100000">
                  <a:srgbClr val="AB67A8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13284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Hathy Lin</cp:lastModifiedBy>
  <cp:revision>2</cp:revision>
  <dcterms:created xsi:type="dcterms:W3CDTF">2012-03-04T12:07:41Z</dcterms:created>
  <dcterms:modified xsi:type="dcterms:W3CDTF">2012-03-04T12:12:54Z</dcterms:modified>
</cp:coreProperties>
</file>