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7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>
              <a:latin typeface="微软雅黑" pitchFamily="34" charset="-122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F840-74AD-4383-ACBF-34A5B2D08038}" type="datetimeFigureOut">
              <a:rPr lang="zh-CN" altLang="en-US" smtClean="0"/>
              <a:t>2012-7-18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4D9F31A-D059-40D5-8E09-DA065A9876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F840-74AD-4383-ACBF-34A5B2D08038}" type="datetimeFigureOut">
              <a:rPr lang="zh-CN" altLang="en-US" smtClean="0"/>
              <a:t>2012-7-18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9F31A-D059-40D5-8E09-DA065A9876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F840-74AD-4383-ACBF-34A5B2D08038}" type="datetimeFigureOut">
              <a:rPr lang="zh-CN" altLang="en-US" smtClean="0"/>
              <a:t>2012-7-18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9F31A-D059-40D5-8E09-DA065A9876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F840-74AD-4383-ACBF-34A5B2D08038}" type="datetimeFigureOut">
              <a:rPr lang="zh-CN" altLang="en-US" smtClean="0"/>
              <a:t>2012-7-18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4D9F31A-D059-40D5-8E09-DA065A9876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>
              <a:latin typeface="微软雅黑" pitchFamily="34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F840-74AD-4383-ACBF-34A5B2D08038}" type="datetimeFigureOut">
              <a:rPr lang="zh-CN" altLang="en-US" smtClean="0"/>
              <a:t>2012-7-18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9F31A-D059-40D5-8E09-DA065A98764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F840-74AD-4383-ACBF-34A5B2D08038}" type="datetimeFigureOut">
              <a:rPr lang="zh-CN" altLang="en-US" smtClean="0"/>
              <a:t>2012-7-18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9F31A-D059-40D5-8E09-DA065A9876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F840-74AD-4383-ACBF-34A5B2D08038}" type="datetimeFigureOut">
              <a:rPr lang="zh-CN" altLang="en-US" smtClean="0"/>
              <a:t>2012-7-18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4D9F31A-D059-40D5-8E09-DA065A98764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>
              <a:latin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F840-74AD-4383-ACBF-34A5B2D08038}" type="datetimeFigureOut">
              <a:rPr lang="zh-CN" altLang="en-US" smtClean="0"/>
              <a:t>2012-7-18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9F31A-D059-40D5-8E09-DA065A9876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F840-74AD-4383-ACBF-34A5B2D08038}" type="datetimeFigureOut">
              <a:rPr lang="zh-CN" altLang="en-US" smtClean="0"/>
              <a:t>2012-7-18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9F31A-D059-40D5-8E09-DA065A9876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>
              <a:latin typeface="微软雅黑" pitchFamily="34" charset="-122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F840-74AD-4383-ACBF-34A5B2D08038}" type="datetimeFigureOut">
              <a:rPr lang="zh-CN" altLang="en-US" smtClean="0"/>
              <a:t>2012-7-18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9F31A-D059-40D5-8E09-DA065A9876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4F840-74AD-4383-ACBF-34A5B2D08038}" type="datetimeFigureOut">
              <a:rPr lang="zh-CN" altLang="en-US" smtClean="0"/>
              <a:t>2012-7-18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9F31A-D059-40D5-8E09-DA065A98764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>
              <a:latin typeface="微软雅黑" pitchFamily="34" charset="-122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9594F840-74AD-4383-ACBF-34A5B2D08038}" type="datetimeFigureOut">
              <a:rPr lang="zh-CN" altLang="en-US" smtClean="0"/>
              <a:pPr/>
              <a:t>2012-7-18</a:t>
            </a:fld>
            <a:endParaRPr lang="zh-CN" altLang="en-US" dirty="0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E4D9F31A-D059-40D5-8E09-DA065A98764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>
              <a:latin typeface="微软雅黑" pitchFamily="34" charset="-122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>
              <a:latin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>
            <a:spLocks/>
          </p:cNvSpPr>
          <p:nvPr/>
        </p:nvSpPr>
        <p:spPr>
          <a:xfrm>
            <a:off x="179512" y="332656"/>
            <a:ext cx="8458200" cy="91440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年上半年经营绩效汇报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247056"/>
            <a:ext cx="85689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20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、利润情况分析；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20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、资金流量分析；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20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、产量与产能分析；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20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、投资项目汇报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958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512" y="332656"/>
            <a:ext cx="8458200" cy="914400"/>
          </a:xfrm>
        </p:spPr>
        <p:txBody>
          <a:bodyPr>
            <a:normAutofit/>
          </a:bodyPr>
          <a:lstStyle/>
          <a:p>
            <a:r>
              <a:rPr lang="en-US" altLang="zh-CN" sz="3200" b="1" dirty="0" smtClean="0"/>
              <a:t>2012</a:t>
            </a:r>
            <a:r>
              <a:rPr lang="zh-CN" altLang="en-US" sz="3200" b="1" dirty="0" smtClean="0"/>
              <a:t>年上半年经营绩效汇报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1247056"/>
            <a:ext cx="85689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20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、利润情况分析；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20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 	1.1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上半年实际与预算达成率分析；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20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	1.2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下半年目标制定；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200000"/>
              </a:lnSpc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1.3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下半年营销策略制定；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47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46</TotalTime>
  <Words>44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跋涉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lbq</dc:creator>
  <cp:lastModifiedBy>lbq</cp:lastModifiedBy>
  <cp:revision>4</cp:revision>
  <dcterms:created xsi:type="dcterms:W3CDTF">2012-07-18T13:23:23Z</dcterms:created>
  <dcterms:modified xsi:type="dcterms:W3CDTF">2012-07-18T14:10:08Z</dcterms:modified>
</cp:coreProperties>
</file>