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04D"/>
    <a:srgbClr val="4EC690"/>
    <a:srgbClr val="D56939"/>
    <a:srgbClr val="F15A1D"/>
    <a:srgbClr val="8064A2"/>
    <a:srgbClr val="9BBB59"/>
    <a:srgbClr val="C0504D"/>
    <a:srgbClr val="FFFFFF"/>
    <a:srgbClr val="F4F4F4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43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  <a:scene3d>
              <a:camera prst="orthographicFront"/>
              <a:lightRig rig="threePt" dir="t"/>
            </a:scene3d>
          </c:spPr>
          <c:invertIfNegative val="0"/>
          <c:dPt>
            <c:idx val="0"/>
            <c:invertIfNegative val="0"/>
            <c:bubble3D val="0"/>
            <c:spPr>
              <a:solidFill>
                <a:srgbClr val="D5693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threePt" dir="t"/>
              </a:scene3d>
            </c:spPr>
          </c:dPt>
          <c:dPt>
            <c:idx val="1"/>
            <c:invertIfNegative val="0"/>
            <c:bubble3D val="0"/>
            <c:spPr>
              <a:solidFill>
                <a:srgbClr val="4EC69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threePt" dir="t"/>
              </a:scene3d>
            </c:spPr>
          </c:dPt>
          <c:dPt>
            <c:idx val="2"/>
            <c:invertIfNegative val="0"/>
            <c:bubble3D val="0"/>
            <c:spPr>
              <a:solidFill>
                <a:srgbClr val="6A304D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0"/>
              </a:effectLst>
              <a:scene3d>
                <a:camera prst="orthographicFront"/>
                <a:lightRig rig="threePt" dir="t"/>
              </a:scene3d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0.8</c:v>
                </c:pt>
                <c:pt idx="1">
                  <c:v>0.9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527888"/>
        <c:axId val="257387280"/>
      </c:barChart>
      <c:catAx>
        <c:axId val="179527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crossAx val="257387280"/>
        <c:crosses val="autoZero"/>
        <c:auto val="1"/>
        <c:lblAlgn val="ctr"/>
        <c:lblOffset val="100"/>
        <c:noMultiLvlLbl val="0"/>
      </c:catAx>
      <c:valAx>
        <c:axId val="25738728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79527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484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44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08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7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8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4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64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5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2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97F13-367A-44D2-AB43-26131D997888}" type="datetimeFigureOut">
              <a:rPr lang="zh-CN" altLang="en-US" smtClean="0"/>
              <a:t>2013/7/5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5DF9B-41CA-4D9B-815D-20851FD9D1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4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008386693"/>
              </p:ext>
            </p:extLst>
          </p:nvPr>
        </p:nvGraphicFramePr>
        <p:xfrm>
          <a:off x="1727860" y="2276872"/>
          <a:ext cx="619268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547664" y="764704"/>
            <a:ext cx="6336704" cy="936104"/>
            <a:chOff x="6372200" y="620688"/>
            <a:chExt cx="2232078" cy="792088"/>
          </a:xfrm>
        </p:grpSpPr>
        <p:sp>
          <p:nvSpPr>
            <p:cNvPr id="5" name="任意多边形 4"/>
            <p:cNvSpPr/>
            <p:nvPr/>
          </p:nvSpPr>
          <p:spPr>
            <a:xfrm rot="16200000">
              <a:off x="6339660" y="653228"/>
              <a:ext cx="792088" cy="727007"/>
            </a:xfrm>
            <a:custGeom>
              <a:avLst/>
              <a:gdLst>
                <a:gd name="connsiteX0" fmla="*/ 0 w 727006"/>
                <a:gd name="connsiteY0" fmla="*/ 36350 h 792087"/>
                <a:gd name="connsiteX1" fmla="*/ 36350 w 727006"/>
                <a:gd name="connsiteY1" fmla="*/ 0 h 792087"/>
                <a:gd name="connsiteX2" fmla="*/ 690656 w 727006"/>
                <a:gd name="connsiteY2" fmla="*/ 0 h 792087"/>
                <a:gd name="connsiteX3" fmla="*/ 727006 w 727006"/>
                <a:gd name="connsiteY3" fmla="*/ 36350 h 792087"/>
                <a:gd name="connsiteX4" fmla="*/ 727006 w 727006"/>
                <a:gd name="connsiteY4" fmla="*/ 755737 h 792087"/>
                <a:gd name="connsiteX5" fmla="*/ 690656 w 727006"/>
                <a:gd name="connsiteY5" fmla="*/ 792087 h 792087"/>
                <a:gd name="connsiteX6" fmla="*/ 36350 w 727006"/>
                <a:gd name="connsiteY6" fmla="*/ 792087 h 792087"/>
                <a:gd name="connsiteX7" fmla="*/ 0 w 727006"/>
                <a:gd name="connsiteY7" fmla="*/ 755737 h 792087"/>
                <a:gd name="connsiteX8" fmla="*/ 0 w 727006"/>
                <a:gd name="connsiteY8" fmla="*/ 36350 h 79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006" h="792087">
                  <a:moveTo>
                    <a:pt x="693642" y="1"/>
                  </a:moveTo>
                  <a:cubicBezTo>
                    <a:pt x="712069" y="1"/>
                    <a:pt x="727006" y="17731"/>
                    <a:pt x="727006" y="39605"/>
                  </a:cubicBezTo>
                  <a:lnTo>
                    <a:pt x="727006" y="752482"/>
                  </a:lnTo>
                  <a:cubicBezTo>
                    <a:pt x="727006" y="774356"/>
                    <a:pt x="712069" y="792086"/>
                    <a:pt x="693642" y="792086"/>
                  </a:cubicBezTo>
                  <a:lnTo>
                    <a:pt x="33364" y="792086"/>
                  </a:lnTo>
                  <a:cubicBezTo>
                    <a:pt x="14937" y="792086"/>
                    <a:pt x="0" y="774356"/>
                    <a:pt x="0" y="752482"/>
                  </a:cubicBezTo>
                  <a:lnTo>
                    <a:pt x="0" y="39605"/>
                  </a:lnTo>
                  <a:cubicBezTo>
                    <a:pt x="0" y="17731"/>
                    <a:pt x="14937" y="1"/>
                    <a:pt x="33364" y="1"/>
                  </a:cubicBezTo>
                  <a:lnTo>
                    <a:pt x="693642" y="1"/>
                  </a:lnTo>
                  <a:close/>
                </a:path>
              </a:pathLst>
            </a:custGeom>
            <a:solidFill>
              <a:srgbClr val="D5693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575" tIns="27433" rIns="35560" bIns="581604" numCol="1" spcCol="1270" anchor="t" anchorCtr="0">
              <a:noAutofit/>
            </a:bodyPr>
            <a:lstStyle/>
            <a:p>
              <a:pPr lvl="0" algn="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800" kern="1200" dirty="0" smtClean="0"/>
                <a:t> </a:t>
              </a:r>
              <a:endParaRPr lang="zh-CN" altLang="en-US" sz="800" kern="1200" dirty="0"/>
            </a:p>
          </p:txBody>
        </p:sp>
        <p:sp>
          <p:nvSpPr>
            <p:cNvPr id="6" name="任意多边形 5"/>
            <p:cNvSpPr/>
            <p:nvPr/>
          </p:nvSpPr>
          <p:spPr>
            <a:xfrm rot="16200000">
              <a:off x="7092279" y="653228"/>
              <a:ext cx="792088" cy="727007"/>
            </a:xfrm>
            <a:custGeom>
              <a:avLst/>
              <a:gdLst>
                <a:gd name="connsiteX0" fmla="*/ 0 w 727006"/>
                <a:gd name="connsiteY0" fmla="*/ 36350 h 792087"/>
                <a:gd name="connsiteX1" fmla="*/ 36350 w 727006"/>
                <a:gd name="connsiteY1" fmla="*/ 0 h 792087"/>
                <a:gd name="connsiteX2" fmla="*/ 690656 w 727006"/>
                <a:gd name="connsiteY2" fmla="*/ 0 h 792087"/>
                <a:gd name="connsiteX3" fmla="*/ 727006 w 727006"/>
                <a:gd name="connsiteY3" fmla="*/ 36350 h 792087"/>
                <a:gd name="connsiteX4" fmla="*/ 727006 w 727006"/>
                <a:gd name="connsiteY4" fmla="*/ 755737 h 792087"/>
                <a:gd name="connsiteX5" fmla="*/ 690656 w 727006"/>
                <a:gd name="connsiteY5" fmla="*/ 792087 h 792087"/>
                <a:gd name="connsiteX6" fmla="*/ 36350 w 727006"/>
                <a:gd name="connsiteY6" fmla="*/ 792087 h 792087"/>
                <a:gd name="connsiteX7" fmla="*/ 0 w 727006"/>
                <a:gd name="connsiteY7" fmla="*/ 755737 h 792087"/>
                <a:gd name="connsiteX8" fmla="*/ 0 w 727006"/>
                <a:gd name="connsiteY8" fmla="*/ 36350 h 79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006" h="792087">
                  <a:moveTo>
                    <a:pt x="693642" y="1"/>
                  </a:moveTo>
                  <a:cubicBezTo>
                    <a:pt x="712069" y="1"/>
                    <a:pt x="727006" y="17731"/>
                    <a:pt x="727006" y="39605"/>
                  </a:cubicBezTo>
                  <a:lnTo>
                    <a:pt x="727006" y="752482"/>
                  </a:lnTo>
                  <a:cubicBezTo>
                    <a:pt x="727006" y="774356"/>
                    <a:pt x="712069" y="792086"/>
                    <a:pt x="693642" y="792086"/>
                  </a:cubicBezTo>
                  <a:lnTo>
                    <a:pt x="33364" y="792086"/>
                  </a:lnTo>
                  <a:cubicBezTo>
                    <a:pt x="14937" y="792086"/>
                    <a:pt x="0" y="774356"/>
                    <a:pt x="0" y="752482"/>
                  </a:cubicBezTo>
                  <a:lnTo>
                    <a:pt x="0" y="39605"/>
                  </a:lnTo>
                  <a:cubicBezTo>
                    <a:pt x="0" y="17731"/>
                    <a:pt x="14937" y="1"/>
                    <a:pt x="33364" y="1"/>
                  </a:cubicBezTo>
                  <a:lnTo>
                    <a:pt x="693642" y="1"/>
                  </a:lnTo>
                  <a:close/>
                </a:path>
              </a:pathLst>
            </a:custGeom>
            <a:solidFill>
              <a:srgbClr val="4EC69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575" tIns="27432" rIns="35560" bIns="581605" numCol="1" spcCol="1270" anchor="t" anchorCtr="0">
              <a:noAutofit/>
            </a:bodyPr>
            <a:lstStyle/>
            <a:p>
              <a:pPr lvl="0" algn="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800" kern="1200" dirty="0" smtClean="0"/>
                <a:t> </a:t>
              </a:r>
              <a:endParaRPr lang="zh-CN" altLang="en-US" sz="8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 rot="16200000">
              <a:off x="7844731" y="653228"/>
              <a:ext cx="792088" cy="727007"/>
            </a:xfrm>
            <a:custGeom>
              <a:avLst/>
              <a:gdLst>
                <a:gd name="connsiteX0" fmla="*/ 0 w 727006"/>
                <a:gd name="connsiteY0" fmla="*/ 36350 h 792087"/>
                <a:gd name="connsiteX1" fmla="*/ 36350 w 727006"/>
                <a:gd name="connsiteY1" fmla="*/ 0 h 792087"/>
                <a:gd name="connsiteX2" fmla="*/ 690656 w 727006"/>
                <a:gd name="connsiteY2" fmla="*/ 0 h 792087"/>
                <a:gd name="connsiteX3" fmla="*/ 727006 w 727006"/>
                <a:gd name="connsiteY3" fmla="*/ 36350 h 792087"/>
                <a:gd name="connsiteX4" fmla="*/ 727006 w 727006"/>
                <a:gd name="connsiteY4" fmla="*/ 755737 h 792087"/>
                <a:gd name="connsiteX5" fmla="*/ 690656 w 727006"/>
                <a:gd name="connsiteY5" fmla="*/ 792087 h 792087"/>
                <a:gd name="connsiteX6" fmla="*/ 36350 w 727006"/>
                <a:gd name="connsiteY6" fmla="*/ 792087 h 792087"/>
                <a:gd name="connsiteX7" fmla="*/ 0 w 727006"/>
                <a:gd name="connsiteY7" fmla="*/ 755737 h 792087"/>
                <a:gd name="connsiteX8" fmla="*/ 0 w 727006"/>
                <a:gd name="connsiteY8" fmla="*/ 36350 h 79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006" h="792087">
                  <a:moveTo>
                    <a:pt x="693642" y="1"/>
                  </a:moveTo>
                  <a:cubicBezTo>
                    <a:pt x="712069" y="1"/>
                    <a:pt x="727006" y="17731"/>
                    <a:pt x="727006" y="39605"/>
                  </a:cubicBezTo>
                  <a:lnTo>
                    <a:pt x="727006" y="752482"/>
                  </a:lnTo>
                  <a:cubicBezTo>
                    <a:pt x="727006" y="774356"/>
                    <a:pt x="712069" y="792086"/>
                    <a:pt x="693642" y="792086"/>
                  </a:cubicBezTo>
                  <a:lnTo>
                    <a:pt x="33364" y="792086"/>
                  </a:lnTo>
                  <a:cubicBezTo>
                    <a:pt x="14937" y="792086"/>
                    <a:pt x="0" y="774356"/>
                    <a:pt x="0" y="752482"/>
                  </a:cubicBezTo>
                  <a:lnTo>
                    <a:pt x="0" y="39605"/>
                  </a:lnTo>
                  <a:cubicBezTo>
                    <a:pt x="0" y="17731"/>
                    <a:pt x="14937" y="1"/>
                    <a:pt x="33364" y="1"/>
                  </a:cubicBezTo>
                  <a:lnTo>
                    <a:pt x="693642" y="1"/>
                  </a:lnTo>
                  <a:close/>
                </a:path>
              </a:pathLst>
            </a:custGeom>
            <a:solidFill>
              <a:srgbClr val="6A304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575" tIns="27432" rIns="35560" bIns="581605" numCol="1" spcCol="1270" anchor="t" anchorCtr="0">
              <a:noAutofit/>
            </a:bodyPr>
            <a:lstStyle/>
            <a:p>
              <a:pPr lvl="0" algn="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800" kern="1200" dirty="0" smtClean="0"/>
                <a:t> </a:t>
              </a:r>
              <a:endParaRPr lang="zh-CN" altLang="en-US" sz="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1252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宋体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wuhao</dc:creator>
  <cp:lastModifiedBy>wuhao</cp:lastModifiedBy>
  <cp:revision>11</cp:revision>
  <dcterms:created xsi:type="dcterms:W3CDTF">2013-07-05T06:28:14Z</dcterms:created>
  <dcterms:modified xsi:type="dcterms:W3CDTF">2013-07-05T08:08:33Z</dcterms:modified>
</cp:coreProperties>
</file>