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369" r:id="rId2"/>
    <p:sldId id="370" r:id="rId3"/>
    <p:sldId id="371" r:id="rId4"/>
    <p:sldId id="372" r:id="rId5"/>
    <p:sldId id="373" r:id="rId6"/>
    <p:sldId id="374" r:id="rId7"/>
    <p:sldId id="375" r:id="rId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82"/>
    <a:srgbClr val="632523"/>
    <a:srgbClr val="4A1B1A"/>
    <a:srgbClr val="3E1716"/>
    <a:srgbClr val="66FF33"/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 autoAdjust="0"/>
    <p:restoredTop sz="94343" autoAdjust="0"/>
  </p:normalViewPr>
  <p:slideViewPr>
    <p:cSldViewPr>
      <p:cViewPr varScale="1">
        <p:scale>
          <a:sx n="100" d="100"/>
          <a:sy n="100" d="100"/>
        </p:scale>
        <p:origin x="-228" y="-90"/>
      </p:cViewPr>
      <p:guideLst>
        <p:guide orient="horz" pos="2016"/>
        <p:guide pos="26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4" d="100"/>
          <a:sy n="84" d="100"/>
        </p:scale>
        <p:origin x="-1842" y="-84"/>
      </p:cViewPr>
      <p:guideLst>
        <p:guide orient="horz" pos="2160"/>
        <p:guide pos="288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2700E-9BD3-458D-A06D-567CEDF08E98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451FA-742E-4780-80C0-B2EF01FE80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726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444DF-2DB0-46EC-BFFA-0203C2B80E4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444DF-2DB0-46EC-BFFA-0203C2B80E4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0043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9359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389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0360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4974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7246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4589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582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524000"/>
            <a:ext cx="9144000" cy="44196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838200" y="1295400"/>
            <a:ext cx="7543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800" b="1" dirty="0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Welcome Your Attention~!</a:t>
            </a:r>
            <a:endParaRPr lang="zh-CN" altLang="en-US" sz="3800" b="0" dirty="0">
              <a:solidFill>
                <a:schemeClr val="tx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2471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7459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265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0CE63-1116-4483-9A11-8C856FFF5463}" type="datetimeFigureOut">
              <a:rPr lang="en-US" smtClean="0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6CD91-3235-4966-A9AE-724BCF465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548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eibo.com/rongson" TargetMode="External"/><Relationship Id="rId4" Type="http://schemas.openxmlformats.org/officeDocument/2006/relationships/hyperlink" Target="http://rongson.blog.sohu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1"/>
          <p:cNvGrpSpPr/>
          <p:nvPr/>
        </p:nvGrpSpPr>
        <p:grpSpPr>
          <a:xfrm>
            <a:off x="179512" y="116632"/>
            <a:ext cx="4248472" cy="811833"/>
            <a:chOff x="179512" y="116632"/>
            <a:chExt cx="4248472" cy="811833"/>
          </a:xfrm>
        </p:grpSpPr>
        <p:sp>
          <p:nvSpPr>
            <p:cNvPr id="6" name="TextBox 5"/>
            <p:cNvSpPr txBox="1"/>
            <p:nvPr/>
          </p:nvSpPr>
          <p:spPr>
            <a:xfrm>
              <a:off x="179512" y="116632"/>
              <a:ext cx="417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3D Charts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1520" y="620688"/>
              <a:ext cx="4176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"/>
              </a:pPr>
              <a:r>
                <a:rPr lang="en-US" altLang="zh-CN" sz="1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Placeholder for you own sub headline</a:t>
              </a:r>
              <a:endParaRPr lang="zh-CN" altLang="en-US" sz="1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95536" y="1338221"/>
            <a:ext cx="4464496" cy="115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924944"/>
            <a:ext cx="4464496" cy="115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653136"/>
            <a:ext cx="4464496" cy="115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676400"/>
            <a:ext cx="50577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5536" y="1194205"/>
            <a:ext cx="4464496" cy="115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grpSp>
        <p:nvGrpSpPr>
          <p:cNvPr id="4" name="组合 27"/>
          <p:cNvGrpSpPr/>
          <p:nvPr/>
        </p:nvGrpSpPr>
        <p:grpSpPr>
          <a:xfrm>
            <a:off x="179512" y="116632"/>
            <a:ext cx="4248472" cy="811833"/>
            <a:chOff x="179512" y="116632"/>
            <a:chExt cx="4248472" cy="811833"/>
          </a:xfrm>
        </p:grpSpPr>
        <p:sp>
          <p:nvSpPr>
            <p:cNvPr id="29" name="TextBox 28"/>
            <p:cNvSpPr txBox="1"/>
            <p:nvPr/>
          </p:nvSpPr>
          <p:spPr>
            <a:xfrm>
              <a:off x="179512" y="116632"/>
              <a:ext cx="417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3D Charts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1520" y="620688"/>
              <a:ext cx="4176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"/>
              </a:pPr>
              <a:r>
                <a:rPr lang="en-US" altLang="zh-CN" sz="1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Placeholder for you own sub headline</a:t>
              </a:r>
              <a:endParaRPr lang="zh-CN" altLang="en-US" sz="1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438400"/>
            <a:ext cx="8763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7504" y="1484784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742950" lvl="1" indent="-285750">
              <a:lnSpc>
                <a:spcPct val="20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200150" lvl="2" indent="-285750">
              <a:lnSpc>
                <a:spcPct val="20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rgbClr val="007DDA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rgbClr val="007DDA"/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rgbClr val="007DDA"/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179512" y="116632"/>
            <a:ext cx="4248472" cy="811833"/>
            <a:chOff x="179512" y="116632"/>
            <a:chExt cx="4248472" cy="811833"/>
          </a:xfrm>
        </p:grpSpPr>
        <p:sp>
          <p:nvSpPr>
            <p:cNvPr id="11" name="TextBox 10"/>
            <p:cNvSpPr txBox="1"/>
            <p:nvPr/>
          </p:nvSpPr>
          <p:spPr>
            <a:xfrm>
              <a:off x="179512" y="116632"/>
              <a:ext cx="417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3D Charts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1520" y="620688"/>
              <a:ext cx="4176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"/>
              </a:pPr>
              <a:r>
                <a:rPr lang="en-US" altLang="zh-CN" sz="1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Placeholder for you own sub headline</a:t>
              </a:r>
              <a:endParaRPr lang="zh-CN" altLang="en-US" sz="1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524125"/>
            <a:ext cx="54673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67544" y="2470244"/>
            <a:ext cx="38884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300000"/>
              </a:lnSpc>
              <a:buClr>
                <a:srgbClr val="0070C0"/>
              </a:buClr>
              <a:buSzPct val="102000"/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300000"/>
              </a:lnSpc>
              <a:buClr>
                <a:srgbClr val="00B050"/>
              </a:buClr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ext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to be filled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300000"/>
              </a:lnSpc>
              <a:buClr>
                <a:srgbClr val="FFC000"/>
              </a:buClr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ext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to be filled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  <a:p>
            <a:pPr marL="285750" indent="-285750">
              <a:lnSpc>
                <a:spcPct val="300000"/>
              </a:lnSpc>
              <a:buFont typeface="Wingdings" pitchFamily="2" charset="2"/>
              <a:buChar char=""/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Text to be filled……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179512" y="116632"/>
            <a:ext cx="4248472" cy="811833"/>
            <a:chOff x="179512" y="116632"/>
            <a:chExt cx="4248472" cy="811833"/>
          </a:xfrm>
        </p:grpSpPr>
        <p:sp>
          <p:nvSpPr>
            <p:cNvPr id="13" name="TextBox 12"/>
            <p:cNvSpPr txBox="1"/>
            <p:nvPr/>
          </p:nvSpPr>
          <p:spPr>
            <a:xfrm>
              <a:off x="179512" y="116632"/>
              <a:ext cx="417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3D Charts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520" y="620688"/>
              <a:ext cx="4176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"/>
              </a:pPr>
              <a:r>
                <a:rPr lang="en-US" altLang="zh-CN" sz="1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Placeholder for you own sub headline</a:t>
              </a:r>
              <a:endParaRPr lang="zh-CN" altLang="en-US" sz="1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9975" y="1876425"/>
            <a:ext cx="55340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19050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MKT Share%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084168" y="1652607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84168" y="3164775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84168" y="4604935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grpSp>
        <p:nvGrpSpPr>
          <p:cNvPr id="4" name="组合 25"/>
          <p:cNvGrpSpPr/>
          <p:nvPr/>
        </p:nvGrpSpPr>
        <p:grpSpPr>
          <a:xfrm>
            <a:off x="179512" y="116632"/>
            <a:ext cx="4248472" cy="811833"/>
            <a:chOff x="179512" y="116632"/>
            <a:chExt cx="4248472" cy="811833"/>
          </a:xfrm>
        </p:grpSpPr>
        <p:sp>
          <p:nvSpPr>
            <p:cNvPr id="27" name="TextBox 26"/>
            <p:cNvSpPr txBox="1"/>
            <p:nvPr/>
          </p:nvSpPr>
          <p:spPr>
            <a:xfrm>
              <a:off x="179512" y="116632"/>
              <a:ext cx="417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3D Charts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1520" y="620688"/>
              <a:ext cx="4176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"/>
              </a:pPr>
              <a:r>
                <a:rPr lang="en-US" altLang="zh-CN" sz="1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Placeholder for you own sub headline</a:t>
              </a:r>
              <a:endParaRPr lang="zh-CN" altLang="en-US" sz="1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33550"/>
            <a:ext cx="54864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179512" y="116632"/>
            <a:ext cx="4248472" cy="811833"/>
            <a:chOff x="179512" y="116632"/>
            <a:chExt cx="4248472" cy="811833"/>
          </a:xfrm>
        </p:grpSpPr>
        <p:sp>
          <p:nvSpPr>
            <p:cNvPr id="22" name="TextBox 21"/>
            <p:cNvSpPr txBox="1"/>
            <p:nvPr/>
          </p:nvSpPr>
          <p:spPr>
            <a:xfrm>
              <a:off x="179512" y="116632"/>
              <a:ext cx="417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3D Charts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51520" y="620688"/>
              <a:ext cx="4176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"/>
              </a:pPr>
              <a:r>
                <a:rPr lang="en-US" altLang="zh-CN" sz="1400" b="1" dirty="0" smtClean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Placeholder for you own sub headline</a:t>
              </a:r>
              <a:endParaRPr lang="zh-CN" altLang="en-US" sz="1400" b="1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23528" y="2012647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3528" y="3668831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filled……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"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ext to be filled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……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371600"/>
            <a:ext cx="63341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71600" y="2842736"/>
            <a:ext cx="6400800" cy="1653064"/>
            <a:chOff x="1371600" y="2385536"/>
            <a:chExt cx="6400800" cy="1653064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2411506"/>
              <a:ext cx="838200" cy="78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1371600" y="35814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Comic Sans MS" pitchFamily="66" charset="0"/>
                </a:rPr>
                <a:t>Rongson_chart</a:t>
              </a:r>
              <a:endParaRPr lang="zh-CN" altLang="en-US" b="1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10000" y="3299936"/>
              <a:ext cx="39624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图表艺术</a:t>
              </a:r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r>
                <a:rPr lang="en-US" altLang="zh-CN" sz="2400" b="1" dirty="0" smtClean="0">
                  <a:solidFill>
                    <a:schemeClr val="bg1"/>
                  </a:solidFill>
                </a:rPr>
                <a:t>Blog: </a:t>
              </a:r>
              <a:r>
                <a:rPr lang="en-US" altLang="zh-CN" dirty="0" smtClean="0">
                  <a:solidFill>
                    <a:schemeClr val="bg1"/>
                  </a:solidFill>
                  <a:hlinkClick r:id="rId4"/>
                </a:rPr>
                <a:t>http://rongson.blog.sohu.com/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10000" y="2385536"/>
              <a:ext cx="39624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 err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Sina.</a:t>
              </a:r>
              <a:r>
                <a:rPr lang="en-US" altLang="zh-CN" sz="2400" b="1" dirty="0" err="1" smtClean="0">
                  <a:solidFill>
                    <a:schemeClr val="bg1"/>
                  </a:solidFill>
                </a:rPr>
                <a:t>weibo</a:t>
              </a:r>
              <a:r>
                <a:rPr lang="en-US" altLang="zh-CN" sz="2400" b="1" dirty="0" smtClean="0">
                  <a:solidFill>
                    <a:schemeClr val="bg1"/>
                  </a:solidFill>
                </a:rPr>
                <a:t>: </a:t>
              </a:r>
            </a:p>
            <a:p>
              <a:r>
                <a:rPr lang="en-US" altLang="zh-CN" b="0" dirty="0" smtClean="0">
                  <a:solidFill>
                    <a:schemeClr val="bg1">
                      <a:lumMod val="95000"/>
                    </a:schemeClr>
                  </a:solidFill>
                  <a:hlinkClick r:id="rId5"/>
                </a:rPr>
                <a:t>http://weibo.com/rongson</a:t>
              </a:r>
              <a:endParaRPr lang="zh-CN" altLang="en-US" b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8D8D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2454</TotalTime>
  <Words>245</Words>
  <Application>Microsoft Office PowerPoint</Application>
  <PresentationFormat>全屏显示(4:3)</PresentationFormat>
  <Paragraphs>53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csdchina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rchen</dc:creator>
  <cp:lastModifiedBy>itkaifa02</cp:lastModifiedBy>
  <cp:revision>357</cp:revision>
  <dcterms:created xsi:type="dcterms:W3CDTF">2010-07-28T04:38:22Z</dcterms:created>
  <dcterms:modified xsi:type="dcterms:W3CDTF">2012-01-21T06:34:43Z</dcterms:modified>
</cp:coreProperties>
</file>