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96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9A4A0-6035-4C2C-88F6-5CE5C8DFAB15}" type="datetimeFigureOut">
              <a:rPr lang="zh-CN" altLang="en-US" smtClean="0"/>
              <a:t>2011-2-15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22656-97C3-42C3-B017-D4724D99B9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30346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9A4A0-6035-4C2C-88F6-5CE5C8DFAB15}" type="datetimeFigureOut">
              <a:rPr lang="zh-CN" altLang="en-US" smtClean="0"/>
              <a:t>2011-2-15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22656-97C3-42C3-B017-D4724D99B9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39548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9A4A0-6035-4C2C-88F6-5CE5C8DFAB15}" type="datetimeFigureOut">
              <a:rPr lang="zh-CN" altLang="en-US" smtClean="0"/>
              <a:t>2011-2-15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22656-97C3-42C3-B017-D4724D99B9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14260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9A4A0-6035-4C2C-88F6-5CE5C8DFAB15}" type="datetimeFigureOut">
              <a:rPr lang="zh-CN" altLang="en-US" smtClean="0"/>
              <a:t>2011-2-15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22656-97C3-42C3-B017-D4724D99B9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46318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9A4A0-6035-4C2C-88F6-5CE5C8DFAB15}" type="datetimeFigureOut">
              <a:rPr lang="zh-CN" altLang="en-US" smtClean="0"/>
              <a:t>2011-2-15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22656-97C3-42C3-B017-D4724D99B9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125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9A4A0-6035-4C2C-88F6-5CE5C8DFAB15}" type="datetimeFigureOut">
              <a:rPr lang="zh-CN" altLang="en-US" smtClean="0"/>
              <a:t>2011-2-15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22656-97C3-42C3-B017-D4724D99B9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50210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9A4A0-6035-4C2C-88F6-5CE5C8DFAB15}" type="datetimeFigureOut">
              <a:rPr lang="zh-CN" altLang="en-US" smtClean="0"/>
              <a:t>2011-2-15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22656-97C3-42C3-B017-D4724D99B9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10447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9A4A0-6035-4C2C-88F6-5CE5C8DFAB15}" type="datetimeFigureOut">
              <a:rPr lang="zh-CN" altLang="en-US" smtClean="0"/>
              <a:t>2011-2-15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22656-97C3-42C3-B017-D4724D99B9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98785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9A4A0-6035-4C2C-88F6-5CE5C8DFAB15}" type="datetimeFigureOut">
              <a:rPr lang="zh-CN" altLang="en-US" smtClean="0"/>
              <a:t>2011-2-15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22656-97C3-42C3-B017-D4724D99B9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55326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9A4A0-6035-4C2C-88F6-5CE5C8DFAB15}" type="datetimeFigureOut">
              <a:rPr lang="zh-CN" altLang="en-US" smtClean="0"/>
              <a:t>2011-2-15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22656-97C3-42C3-B017-D4724D99B9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20122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9A4A0-6035-4C2C-88F6-5CE5C8DFAB15}" type="datetimeFigureOut">
              <a:rPr lang="zh-CN" altLang="en-US" smtClean="0"/>
              <a:t>2011-2-15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22656-97C3-42C3-B017-D4724D99B9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28723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79A4A0-6035-4C2C-88F6-5CE5C8DFAB15}" type="datetimeFigureOut">
              <a:rPr lang="zh-CN" altLang="en-US" smtClean="0"/>
              <a:t>2011-2-15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E22656-97C3-42C3-B017-D4724D99B9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0286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1763688" y="1340768"/>
            <a:ext cx="5328592" cy="3096344"/>
          </a:xfrm>
          <a:prstGeom prst="ellipse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835696" y="2024844"/>
            <a:ext cx="360040" cy="360040"/>
          </a:xfrm>
          <a:prstGeom prst="ellipse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9015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repeatCount="indefinite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6389 -0.1257 C 0.42448 -0.1257 0.55538 -0.02477 0.55538 0.1 C 0.55538 0.22407 0.42448 0.32569 0.26389 0.32569 C 0.10295 0.32569 -0.02743 0.22407 -0.02743 0.1 C -0.02743 -0.02477 0.10295 -0.1257 0.26389 -0.1257 Z " pathEditMode="relative" rAng="0" ptsTypes="fffff">
                                      <p:cBhvr>
                                        <p:cTn id="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25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全屏显示(4:3)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主题​​</vt:lpstr>
      <vt:lpstr>PowerPoint 演示文稿</vt:lpstr>
    </vt:vector>
  </TitlesOfParts>
  <Company>NPCQ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NPCQ技术部 王士刚</dc:creator>
  <cp:lastModifiedBy>NPCQ技术部 王士刚</cp:lastModifiedBy>
  <cp:revision>2</cp:revision>
  <dcterms:created xsi:type="dcterms:W3CDTF">2011-02-15T04:25:05Z</dcterms:created>
  <dcterms:modified xsi:type="dcterms:W3CDTF">2011-02-15T04:49:16Z</dcterms:modified>
</cp:coreProperties>
</file>