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821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44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99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41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6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9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91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51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7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80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56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6F861-A3F5-4E61-9B27-E2CA20208005}" type="datetimeFigureOut">
              <a:rPr lang="zh-CN" altLang="en-US" smtClean="0"/>
              <a:t>2011-6-23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805F-7558-4AD3-9512-874EC70D7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87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134672" cy="147002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如何在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PPT2010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中添加打印机动画效果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4725144"/>
            <a:ext cx="6760840" cy="1080120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制作人：亡者天下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制作日期：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2011-06-23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931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8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如何在PPT2010中添加打印机动画效果</vt:lpstr>
    </vt:vector>
  </TitlesOfParts>
  <Company>NPCQ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如何在PPT2010中添加打印机动画效果</dc:title>
  <dc:creator>技术部 王士刚</dc:creator>
  <cp:lastModifiedBy>技术部 王士刚</cp:lastModifiedBy>
  <cp:revision>4</cp:revision>
  <dcterms:created xsi:type="dcterms:W3CDTF">2011-06-23T06:45:56Z</dcterms:created>
  <dcterms:modified xsi:type="dcterms:W3CDTF">2011-06-23T06:54:51Z</dcterms:modified>
</cp:coreProperties>
</file>