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4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01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1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915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98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6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64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3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39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35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5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C3960-48D9-4600-AC08-8F82C65B9E9E}" type="datetimeFigureOut">
              <a:rPr lang="zh-CN" altLang="en-US" smtClean="0"/>
              <a:t>2011-08-04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2BA3F-4E33-4FB4-AC4A-FEA526CD2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30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50" y="0"/>
            <a:ext cx="8874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88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欣绿实业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dbc</dc:creator>
  <cp:lastModifiedBy>dbc</cp:lastModifiedBy>
  <cp:revision>2</cp:revision>
  <dcterms:created xsi:type="dcterms:W3CDTF">2011-08-04T10:40:59Z</dcterms:created>
  <dcterms:modified xsi:type="dcterms:W3CDTF">2011-08-04T10:54:21Z</dcterms:modified>
</cp:coreProperties>
</file>