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6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35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68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65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71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78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12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77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77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4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6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00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C34DC-F3E3-414D-9E51-E8CD8EA55B59}" type="datetimeFigureOut">
              <a:rPr lang="zh-CN" altLang="en-US" smtClean="0"/>
              <a:t>2011/11/24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B5864-912C-472F-AFF5-4D02472C8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39952" y="9807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额外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777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全屏显示(4:3)</PresentationFormat>
  <Paragraphs>1</Paragraphs>
  <Slides>2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Company>SkyUN.Org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陈树青</dc:creator>
  <cp:lastModifiedBy>陈树青</cp:lastModifiedBy>
  <cp:revision>1</cp:revision>
  <dcterms:created xsi:type="dcterms:W3CDTF">2011-11-24T14:18:11Z</dcterms:created>
  <dcterms:modified xsi:type="dcterms:W3CDTF">2011-11-24T14:25:56Z</dcterms:modified>
</cp:coreProperties>
</file>